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499342">
            <a:off x="7177518" y="1860294"/>
            <a:ext cx="1873094" cy="240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569916">
            <a:off x="77552" y="4079178"/>
            <a:ext cx="2290714" cy="178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 descr="C:\Users\User\Desktop\img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810" y="198120"/>
            <a:ext cx="7452360" cy="65684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47010" y="1510146"/>
            <a:ext cx="4862946" cy="1870363"/>
          </a:xfrm>
        </p:spPr>
        <p:txBody>
          <a:bodyPr anchor="b"/>
          <a:lstStyle>
            <a:lvl1pPr algn="ctr">
              <a:defRPr sz="6000" b="0" cap="none" spc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7401" y="3532911"/>
            <a:ext cx="4520045" cy="96981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22"/>
            </a:avLst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81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427" y="277091"/>
            <a:ext cx="8666018" cy="1163782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19" y="1565564"/>
            <a:ext cx="8676409" cy="4946072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Font typeface="Arial" pitchFamily="34" charset="0"/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22"/>
            </a:avLst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C:\Users\Margosha\Desktop\sova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5143512"/>
            <a:ext cx="1911345" cy="14917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20502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User\Downloads\школа.png"/>
          <p:cNvPicPr>
            <a:picLocks noChangeAspect="1" noChangeArrowheads="1"/>
          </p:cNvPicPr>
          <p:nvPr/>
        </p:nvPicPr>
        <p:blipFill>
          <a:blip r:embed="rId2" cstate="print"/>
          <a:srcRect t="11314" b="11122"/>
          <a:stretch>
            <a:fillRect/>
          </a:stretch>
        </p:blipFill>
        <p:spPr bwMode="auto">
          <a:xfrm>
            <a:off x="785786" y="857231"/>
            <a:ext cx="7643866" cy="57864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214422"/>
            <a:ext cx="4094018" cy="1260763"/>
          </a:xfrm>
        </p:spPr>
        <p:txBody>
          <a:bodyPr anchor="b">
            <a:normAutofit/>
          </a:bodyPr>
          <a:lstStyle>
            <a:lvl1pPr>
              <a:defRPr sz="5400" b="0" cap="none" spc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2571744"/>
            <a:ext cx="3501736" cy="1468581"/>
          </a:xfrm>
        </p:spPr>
        <p:txBody>
          <a:bodyPr/>
          <a:lstStyle>
            <a:lvl1pPr marL="0" indent="0" algn="ctr">
              <a:buNone/>
              <a:defRPr sz="2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22"/>
            </a:avLst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67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37" y="281999"/>
            <a:ext cx="8686800" cy="1020329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7036" y="1427018"/>
            <a:ext cx="4327814" cy="51261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440873"/>
            <a:ext cx="4275859" cy="5126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22"/>
            </a:avLst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765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65126"/>
            <a:ext cx="8676409" cy="106189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22"/>
            </a:avLst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146" name="Picture 2" descr="C:\Users\Margosha\Desktop\sova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5143512"/>
            <a:ext cx="1911345" cy="14917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6811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22"/>
            </a:avLst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3" descr="C:\Users\User\Downloads\1afd6a26bb1f.png"/>
          <p:cNvPicPr>
            <a:picLocks noChangeAspect="1" noChangeArrowheads="1"/>
          </p:cNvPicPr>
          <p:nvPr/>
        </p:nvPicPr>
        <p:blipFill>
          <a:blip r:embed="rId2" cstate="print"/>
          <a:srcRect t="10058" b="9478"/>
          <a:stretch>
            <a:fillRect/>
          </a:stretch>
        </p:blipFill>
        <p:spPr bwMode="auto">
          <a:xfrm>
            <a:off x="7143768" y="5214950"/>
            <a:ext cx="1750787" cy="1643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59619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2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91002-8380-4BFA-AF25-8DE7BB5CB650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CEBD2-11D9-4551-8D86-1E183E71A5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270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Century Schoolbook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Century Schoolbook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Century Schoolbook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Century Schoolbook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Century Schoolbook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Century Schoolbook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-english.com.ua/images/2017/03/clipart-question-girl-L84ZHX-clipart.png" TargetMode="External"/><Relationship Id="rId2" Type="http://schemas.openxmlformats.org/officeDocument/2006/relationships/hyperlink" Target="http://clipart-work.net/data_gallery/big-image-png-OaI8GJ-clipart.png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playcast.ru/uploads/2017/03/15/22014043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learningapps.org/watch?v=pt45699rk17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1285860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</a:rPr>
              <a:t>Праздник первого табеля </a:t>
            </a:r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</a:rPr>
              <a:t>учеников </a:t>
            </a:r>
          </a:p>
          <a:p>
            <a:pPr algn="ctr"/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</a:rPr>
              <a:t>2-а класса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6215082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Кл. руководитель: 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Мусафирова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М. Е.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Шуточные вопросы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07819" y="1565564"/>
            <a:ext cx="8793337" cy="4946072"/>
          </a:xfrm>
        </p:spPr>
        <p:txBody>
          <a:bodyPr>
            <a:normAutofit fontScale="92500"/>
          </a:bodyPr>
          <a:lstStyle/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Скажи, приветствуя рассвет, поёт ли сом усатый?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А рассекая гладь пруда, умеют плавать гуси?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А если солнцем снег согрет, он станет льдом холодным?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Ответь, а может роза зацвести в саду зимой?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А крокодил собрать букет из белых лилий может?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Верблюд способен, дай ответ, идти 3 дня без пищи?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А тех, кто трудится всегда, в народе уважают?</a:t>
            </a:r>
          </a:p>
          <a:p>
            <a:pPr marL="0" indent="0" algn="just">
              <a:buFont typeface="Arial" pitchFamily="34" charset="0"/>
              <a:buChar char="•"/>
            </a:pPr>
            <a:r>
              <a:rPr lang="ru-RU" dirty="0" smtClean="0"/>
              <a:t> В конце спросить пришла пора – а вам </a:t>
            </a:r>
          </a:p>
          <a:p>
            <a:pPr marL="0" indent="0" algn="just"/>
            <a:r>
              <a:rPr lang="ru-RU" dirty="0" smtClean="0"/>
              <a:t>понравилась игра?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Расставьте числа в порядке возрастания и прочитайте фразу от Мудрой Совы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4400" dirty="0" smtClean="0"/>
          </a:p>
          <a:p>
            <a:pPr algn="ctr"/>
            <a:r>
              <a:rPr lang="ru-RU" sz="4800" dirty="0" smtClean="0"/>
              <a:t>Ребята, вы – МОЛОДЦЫ!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714620"/>
          <a:ext cx="842968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  <a:gridCol w="526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9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17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!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М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Т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Б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Е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Интернет-ресурсы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714488"/>
            <a:ext cx="8786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clipart-work.net/data_gallery/big-image-png-OaI8GJ-clipart.png</a:t>
            </a:r>
            <a:r>
              <a:rPr lang="ru-RU" dirty="0" smtClean="0">
                <a:solidFill>
                  <a:schemeClr val="bg1"/>
                </a:solidFill>
              </a:rPr>
              <a:t> - мальчик</a:t>
            </a:r>
          </a:p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3"/>
              </a:rPr>
              <a:t>www.be-english.com.ua/images/2017/03/clipart-question-girl-L84ZHX-clipart.png</a:t>
            </a:r>
            <a:r>
              <a:rPr lang="ru-RU" dirty="0" smtClean="0">
                <a:solidFill>
                  <a:schemeClr val="bg1"/>
                </a:solidFill>
              </a:rPr>
              <a:t> - девочка</a:t>
            </a:r>
          </a:p>
          <a:p>
            <a:r>
              <a:rPr lang="en-US" dirty="0" smtClean="0">
                <a:solidFill>
                  <a:schemeClr val="bg1"/>
                </a:solidFill>
                <a:hlinkClick r:id="rId4"/>
              </a:rPr>
              <a:t>http://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www.playcast.ru/uploads/2017/03/15/22014043.png</a:t>
            </a:r>
            <a:r>
              <a:rPr lang="ru-RU" dirty="0" smtClean="0">
                <a:solidFill>
                  <a:schemeClr val="bg1"/>
                </a:solidFill>
              </a:rPr>
              <a:t> - </a:t>
            </a:r>
            <a:r>
              <a:rPr lang="ru-RU" dirty="0" err="1" smtClean="0">
                <a:solidFill>
                  <a:schemeClr val="bg1"/>
                </a:solidFill>
              </a:rPr>
              <a:t>пазлы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1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Всей командой дружно произнести 3 раза скороговорку</a:t>
            </a:r>
          </a:p>
          <a:p>
            <a:pPr algn="just"/>
            <a:endParaRPr lang="ru-RU" dirty="0" smtClean="0"/>
          </a:p>
          <a:p>
            <a:pPr marL="514350" indent="-514350" algn="just">
              <a:spcAft>
                <a:spcPts val="1800"/>
              </a:spcAft>
              <a:buAutoNum type="arabicPeriod"/>
            </a:pPr>
            <a:r>
              <a:rPr lang="ru-RU" sz="4400" dirty="0" smtClean="0"/>
              <a:t>Баран Буян залез в бурьян.</a:t>
            </a:r>
          </a:p>
          <a:p>
            <a:pPr marL="514350" indent="-514350" algn="just">
              <a:buAutoNum type="arabicPeriod"/>
            </a:pPr>
            <a:r>
              <a:rPr lang="ru-RU" sz="4400" dirty="0" smtClean="0"/>
              <a:t>У пеньков опять пять опят.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2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Расшифровать слова</a:t>
            </a:r>
          </a:p>
          <a:p>
            <a:pPr algn="just"/>
            <a:endParaRPr lang="ru-RU" dirty="0" smtClean="0"/>
          </a:p>
          <a:p>
            <a:pPr marL="514350" indent="-514350" algn="just">
              <a:spcAft>
                <a:spcPts val="1800"/>
              </a:spcAft>
              <a:buAutoNum type="arabicPeriod"/>
            </a:pPr>
            <a:r>
              <a:rPr lang="ru-RU" sz="4400" dirty="0" err="1" smtClean="0"/>
              <a:t>Выкуб</a:t>
            </a:r>
            <a:r>
              <a:rPr lang="ru-RU" sz="4400" dirty="0" smtClean="0"/>
              <a:t>, </a:t>
            </a:r>
            <a:r>
              <a:rPr lang="ru-RU" sz="4400" dirty="0" err="1" smtClean="0"/>
              <a:t>баждру</a:t>
            </a:r>
            <a:r>
              <a:rPr lang="ru-RU" sz="4400" dirty="0" smtClean="0"/>
              <a:t>, </a:t>
            </a:r>
            <a:r>
              <a:rPr lang="ru-RU" sz="4400" dirty="0" err="1" smtClean="0"/>
              <a:t>кошла</a:t>
            </a:r>
            <a:r>
              <a:rPr lang="ru-RU" sz="4400" dirty="0" smtClean="0"/>
              <a:t>.</a:t>
            </a:r>
          </a:p>
          <a:p>
            <a:pPr marL="514350" indent="-514350" algn="just">
              <a:buAutoNum type="arabicPeriod"/>
            </a:pPr>
            <a:r>
              <a:rPr lang="ru-RU" sz="4400" dirty="0" smtClean="0"/>
              <a:t>Кизву, </a:t>
            </a:r>
            <a:r>
              <a:rPr lang="ru-RU" sz="4400" dirty="0" err="1" smtClean="0"/>
              <a:t>атбяре</a:t>
            </a:r>
            <a:r>
              <a:rPr lang="ru-RU" sz="4400" dirty="0" smtClean="0"/>
              <a:t>, </a:t>
            </a:r>
            <a:r>
              <a:rPr lang="ru-RU" sz="4400" dirty="0" err="1" smtClean="0"/>
              <a:t>качто</a:t>
            </a:r>
            <a:r>
              <a:rPr lang="ru-RU" sz="4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3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Aft>
                <a:spcPts val="1200"/>
              </a:spcAft>
            </a:pPr>
            <a:r>
              <a:rPr lang="ru-RU" dirty="0" smtClean="0"/>
              <a:t>Соедините части пословиц</a:t>
            </a:r>
          </a:p>
          <a:p>
            <a:pPr marL="514350" indent="-514350" algn="just"/>
            <a:r>
              <a:rPr lang="ru-RU" dirty="0" smtClean="0"/>
              <a:t>Земля-матушка,            много хлеба.</a:t>
            </a:r>
          </a:p>
          <a:p>
            <a:pPr marL="514350" indent="-514350" algn="just"/>
            <a:r>
              <a:rPr lang="ru-RU" dirty="0" smtClean="0"/>
              <a:t>Много снега -                 лучше большого безделья.</a:t>
            </a:r>
          </a:p>
          <a:p>
            <a:pPr marL="514350" indent="-514350" algn="just"/>
            <a:r>
              <a:rPr lang="ru-RU" dirty="0" smtClean="0"/>
              <a:t>Маленькое дело            а хлеб – батюшка.</a:t>
            </a:r>
          </a:p>
          <a:p>
            <a:pPr marL="514350" indent="-514350" algn="just"/>
            <a:endParaRPr lang="ru-RU" dirty="0" smtClean="0"/>
          </a:p>
          <a:p>
            <a:pPr marL="514350" indent="-514350" algn="just"/>
            <a:r>
              <a:rPr lang="ru-RU" dirty="0" smtClean="0"/>
              <a:t>Пот на спине -            </a:t>
            </a:r>
            <a:r>
              <a:rPr lang="ru-RU" dirty="0" smtClean="0"/>
              <a:t>  у </a:t>
            </a:r>
            <a:r>
              <a:rPr lang="ru-RU" dirty="0" smtClean="0"/>
              <a:t>того и счастье.</a:t>
            </a:r>
          </a:p>
          <a:p>
            <a:pPr marL="514350" indent="-514350" algn="just"/>
            <a:r>
              <a:rPr lang="ru-RU" dirty="0" smtClean="0"/>
              <a:t>У кого хлебушко,       </a:t>
            </a:r>
            <a:r>
              <a:rPr lang="ru-RU" dirty="0" smtClean="0"/>
              <a:t>  а </a:t>
            </a:r>
            <a:r>
              <a:rPr lang="ru-RU" dirty="0" smtClean="0"/>
              <a:t>лень портит.</a:t>
            </a:r>
          </a:p>
          <a:p>
            <a:pPr marL="514350" indent="-514350" algn="just"/>
            <a:r>
              <a:rPr lang="ru-RU" dirty="0" smtClean="0"/>
              <a:t>Труд кормит,              </a:t>
            </a:r>
            <a:r>
              <a:rPr lang="ru-RU" dirty="0" smtClean="0"/>
              <a:t>  так </a:t>
            </a:r>
            <a:r>
              <a:rPr lang="ru-RU" dirty="0" smtClean="0"/>
              <a:t>и хлеб на столе.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3143240" y="2500306"/>
            <a:ext cx="1071570" cy="92869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857488" y="2500306"/>
            <a:ext cx="1214446" cy="50006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214678" y="3071810"/>
            <a:ext cx="928694" cy="42862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2964645" y="4607727"/>
            <a:ext cx="1071570" cy="1000132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214678" y="4572008"/>
            <a:ext cx="857256" cy="50006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571736" y="5072074"/>
            <a:ext cx="1428760" cy="500066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427" y="277090"/>
            <a:ext cx="8666018" cy="1794587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«Это я! Это я!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все мои друзья!»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3" name="Picture 3" descr="C:\Users\Margosha\Desktop\det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932" y="2163763"/>
            <a:ext cx="6577745" cy="4265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4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Весёлые </a:t>
            </a:r>
            <a:r>
              <a:rPr lang="ru-RU" dirty="0" smtClean="0"/>
              <a:t>задачи</a:t>
            </a:r>
            <a:endParaRPr lang="ru-RU" dirty="0" smtClean="0"/>
          </a:p>
          <a:p>
            <a:pPr marL="514350" indent="-514350" algn="just">
              <a:spcAft>
                <a:spcPts val="1800"/>
              </a:spcAft>
              <a:buAutoNum type="arabicPeriod"/>
            </a:pPr>
            <a:r>
              <a:rPr lang="ru-RU" sz="4000" dirty="0" smtClean="0"/>
              <a:t>Росли 2 ёлки. На каждой ёлке по 2 ветки. На каждой ветке по 2 груши. Сколько всего груш?</a:t>
            </a:r>
            <a:endParaRPr lang="ru-RU" sz="4000" dirty="0" smtClean="0"/>
          </a:p>
          <a:p>
            <a:pPr marL="514350" indent="-514350" algn="just">
              <a:buAutoNum type="arabicPeriod"/>
            </a:pPr>
            <a:r>
              <a:rPr lang="ru-RU" sz="4000" dirty="0" smtClean="0"/>
              <a:t>Росли 3 берёзы. На каждой берёзе по 3 ветки. На каждой ветке по 3 яблока. Сколько</a:t>
            </a:r>
          </a:p>
          <a:p>
            <a:pPr marL="514350" indent="-514350" algn="just"/>
            <a:r>
              <a:rPr lang="ru-RU" sz="4000" dirty="0" smtClean="0"/>
              <a:t> </a:t>
            </a:r>
            <a:r>
              <a:rPr lang="ru-RU" sz="4000" dirty="0" smtClean="0"/>
              <a:t>   всего яблок?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Круговые примеры</a:t>
            </a:r>
            <a:endParaRPr lang="ru-RU" dirty="0" smtClean="0"/>
          </a:p>
          <a:p>
            <a:pPr marL="514350" indent="-514350" algn="just">
              <a:buAutoNum type="arabicPeriod"/>
            </a:pPr>
            <a:r>
              <a:rPr lang="ru-RU" sz="4000" dirty="0" smtClean="0"/>
              <a:t> 82 + 17       24 – 4          84 – 60</a:t>
            </a:r>
          </a:p>
          <a:p>
            <a:pPr marL="514350" indent="-514350" algn="just"/>
            <a:r>
              <a:rPr lang="ru-RU" sz="4000" dirty="0" smtClean="0"/>
              <a:t> </a:t>
            </a:r>
            <a:r>
              <a:rPr lang="ru-RU" sz="4000" dirty="0" smtClean="0"/>
              <a:t>    20 + 80       99 – 15        40 + 2</a:t>
            </a:r>
          </a:p>
          <a:p>
            <a:pPr marL="514350" indent="-514350" algn="just">
              <a:spcAft>
                <a:spcPts val="1200"/>
              </a:spcAft>
            </a:pPr>
            <a:r>
              <a:rPr lang="ru-RU" sz="4000" dirty="0" smtClean="0"/>
              <a:t> </a:t>
            </a:r>
            <a:r>
              <a:rPr lang="ru-RU" sz="4000" dirty="0" smtClean="0"/>
              <a:t>    42 + 40       100 – 60 </a:t>
            </a:r>
            <a:endParaRPr lang="ru-RU" sz="4000" dirty="0" smtClean="0"/>
          </a:p>
          <a:p>
            <a:pPr marL="742950" indent="-742950" algn="just">
              <a:buFont typeface="+mj-lt"/>
              <a:buAutoNum type="arabicPeriod" startAt="2"/>
            </a:pPr>
            <a:r>
              <a:rPr lang="ru-RU" sz="4000" dirty="0" smtClean="0"/>
              <a:t>43 + 24       57 – 30        50 + 7</a:t>
            </a:r>
          </a:p>
          <a:p>
            <a:pPr marL="742950" indent="-742950" algn="just"/>
            <a:r>
              <a:rPr lang="ru-RU" sz="4000" dirty="0" smtClean="0"/>
              <a:t> </a:t>
            </a:r>
            <a:r>
              <a:rPr lang="ru-RU" sz="4000" dirty="0" smtClean="0"/>
              <a:t>     27 + 11      67 – 17        13 + 50</a:t>
            </a:r>
          </a:p>
          <a:p>
            <a:pPr marL="742950" indent="-742950" algn="just"/>
            <a:r>
              <a:rPr lang="ru-RU" sz="4000" dirty="0" smtClean="0"/>
              <a:t> </a:t>
            </a:r>
            <a:r>
              <a:rPr lang="ru-RU" sz="4000" dirty="0" smtClean="0"/>
              <a:t>     63 – 20      38 – 25 </a:t>
            </a:r>
            <a:endParaRPr lang="ru-RU" sz="4000" dirty="0" smtClean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786050" y="2428868"/>
            <a:ext cx="785818" cy="64294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500694" y="2500306"/>
            <a:ext cx="785818" cy="571504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5214942" y="2357430"/>
            <a:ext cx="1071570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2857488" y="2500306"/>
            <a:ext cx="642942" cy="500066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57488" y="3214686"/>
            <a:ext cx="785818" cy="500066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786446" y="3214686"/>
            <a:ext cx="642942" cy="500066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2857488" y="3000372"/>
            <a:ext cx="3571900" cy="71438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" name="Левая круглая скобка 24"/>
          <p:cNvSpPr/>
          <p:nvPr/>
        </p:nvSpPr>
        <p:spPr>
          <a:xfrm>
            <a:off x="785786" y="2500306"/>
            <a:ext cx="142876" cy="1357322"/>
          </a:xfrm>
          <a:prstGeom prst="leftBracket">
            <a:avLst/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2786050" y="4572008"/>
            <a:ext cx="785818" cy="64294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500694" y="4786322"/>
            <a:ext cx="928694" cy="42862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0800000">
            <a:off x="5572132" y="4572008"/>
            <a:ext cx="857256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 flipV="1">
            <a:off x="2857488" y="4572008"/>
            <a:ext cx="714380" cy="571504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857488" y="5214950"/>
            <a:ext cx="785818" cy="71438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500694" y="5429264"/>
            <a:ext cx="928694" cy="500066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 flipV="1">
            <a:off x="2928926" y="5286388"/>
            <a:ext cx="3429024" cy="571504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3" name="Левая круглая скобка 32"/>
          <p:cNvSpPr/>
          <p:nvPr/>
        </p:nvSpPr>
        <p:spPr>
          <a:xfrm>
            <a:off x="785786" y="4643446"/>
            <a:ext cx="142876" cy="1357322"/>
          </a:xfrm>
          <a:prstGeom prst="leftBracket">
            <a:avLst/>
          </a:prstGeom>
          <a:ln w="38100">
            <a:headEnd type="none" w="med" len="med"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427" y="277090"/>
            <a:ext cx="8666018" cy="1794587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«Кто быстрее отгадает?»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Margosha\Desktop\big-image-png-OaI8GJ-clipar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86058"/>
            <a:ext cx="3500462" cy="3864958"/>
          </a:xfrm>
          <a:prstGeom prst="rect">
            <a:avLst/>
          </a:prstGeom>
          <a:noFill/>
        </p:spPr>
      </p:pic>
      <p:pic>
        <p:nvPicPr>
          <p:cNvPr id="1027" name="Picture 3" descr="C:\Users\Margosha\Desktop\clipart-question-girl-L84ZHX-clipar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857496"/>
            <a:ext cx="3323739" cy="3768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Задание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07819" y="1565564"/>
            <a:ext cx="8676409" cy="1220494"/>
          </a:xfrm>
        </p:spPr>
        <p:txBody>
          <a:bodyPr/>
          <a:lstStyle/>
          <a:p>
            <a:pPr algn="ctr"/>
            <a:r>
              <a:rPr lang="ru-RU" dirty="0" smtClean="0"/>
              <a:t>Интерактивный </a:t>
            </a:r>
            <a:r>
              <a:rPr lang="ru-RU" dirty="0" err="1" smtClean="0"/>
              <a:t>пазл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«Помогите авторам найти свои произведения!»</a:t>
            </a:r>
            <a:endParaRPr lang="ru-RU" dirty="0" smtClean="0"/>
          </a:p>
          <a:p>
            <a:pPr algn="just"/>
            <a:endParaRPr lang="ru-RU" dirty="0" smtClean="0"/>
          </a:p>
        </p:txBody>
      </p:sp>
      <p:pic>
        <p:nvPicPr>
          <p:cNvPr id="2050" name="Picture 2" descr="C:\Users\Margosha\Desktop\22014043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624" y="2800350"/>
            <a:ext cx="6487934" cy="3343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6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Тема26</Template>
  <TotalTime>479</TotalTime>
  <Words>393</Words>
  <Application>Microsoft Office PowerPoint</Application>
  <PresentationFormat>Экран (4:3)</PresentationFormat>
  <Paragraphs>92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Тема26</vt:lpstr>
      <vt:lpstr>Слайд 1</vt:lpstr>
      <vt:lpstr>Задание 1</vt:lpstr>
      <vt:lpstr>Задание 2</vt:lpstr>
      <vt:lpstr>Задание 3</vt:lpstr>
      <vt:lpstr>Игра «Это я! Это я!  Это все мои друзья!»</vt:lpstr>
      <vt:lpstr>Задание 4</vt:lpstr>
      <vt:lpstr>Задание 5</vt:lpstr>
      <vt:lpstr>Игра «Кто быстрее отгадает?»</vt:lpstr>
      <vt:lpstr>Задание 6</vt:lpstr>
      <vt:lpstr>Шуточные вопросы</vt:lpstr>
      <vt:lpstr>Задание 7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Margosha</dc:creator>
  <cp:lastModifiedBy>Margosha</cp:lastModifiedBy>
  <cp:revision>45</cp:revision>
  <dcterms:created xsi:type="dcterms:W3CDTF">2017-05-23T12:28:03Z</dcterms:created>
  <dcterms:modified xsi:type="dcterms:W3CDTF">2017-05-24T14:55:34Z</dcterms:modified>
</cp:coreProperties>
</file>