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56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9" r:id="rId20"/>
    <p:sldId id="280" r:id="rId21"/>
    <p:sldId id="278" r:id="rId22"/>
    <p:sldId id="258" r:id="rId23"/>
    <p:sldId id="267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9758/134091466.122/0_e0a73_78baf6e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1519" y="298597"/>
            <a:ext cx="8640960" cy="631306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Picture 2" descr="http://img-fotki.yandex.ru/get/5903/svetlera.6/0_4ed88_a1c7f93a_XL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804248" y="260648"/>
            <a:ext cx="2143125" cy="13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9747/134091466.120/0_dfe88_2c25bfa2_X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79812" y="4509120"/>
            <a:ext cx="3384376" cy="21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-fotki.yandex.ru/get/5903/svetlera.6/0_4ed88_a1c7f93a_XL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804248" y="260648"/>
            <a:ext cx="2143125" cy="13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5903/svetlera.6/0_4ed88_a1c7f93a_XL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804248" y="260648"/>
            <a:ext cx="2143125" cy="13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19" y="260648"/>
            <a:ext cx="8640961" cy="6351014"/>
          </a:xfrm>
          <a:prstGeom prst="rect">
            <a:avLst/>
          </a:prstGeom>
          <a:solidFill>
            <a:srgbClr val="840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64228"/>
            <a:ext cx="8640960" cy="634743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0">
                <a:srgbClr val="FFF200"/>
              </a:gs>
              <a:gs pos="23000">
                <a:srgbClr val="FF7A00"/>
              </a:gs>
              <a:gs pos="46000">
                <a:srgbClr val="FF0300"/>
              </a:gs>
              <a:gs pos="97000">
                <a:srgbClr val="840E33"/>
              </a:gs>
              <a:gs pos="69000">
                <a:srgbClr val="E61858"/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93E9E-D564-4991-8D2C-498E06DA628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C9264-2A13-4530-8527-53344BB49C4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"/>
          <a:solidFill>
            <a:srgbClr val="C0000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 cap="none" spc="0">
          <a:ln w="1905"/>
          <a:solidFill>
            <a:srgbClr val="7030A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 cap="none" spc="0">
          <a:ln w="1905"/>
          <a:solidFill>
            <a:srgbClr val="7030A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 cap="none" spc="0">
          <a:ln w="1905"/>
          <a:solidFill>
            <a:srgbClr val="7030A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 cap="none" spc="0">
          <a:ln w="1905"/>
          <a:solidFill>
            <a:srgbClr val="7030A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 cap="none" spc="0">
          <a:ln w="1905"/>
          <a:solidFill>
            <a:srgbClr val="7030A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trucks22.ru/img/delivery_zil.png" TargetMode="External"/><Relationship Id="rId3" Type="http://schemas.openxmlformats.org/officeDocument/2006/relationships/hyperlink" Target="http://s019.radikal.ru/i643/1204/38/e37f5a9caf14.png" TargetMode="External"/><Relationship Id="rId7" Type="http://schemas.openxmlformats.org/officeDocument/2006/relationships/hyperlink" Target="https://clipartion.com/wp-content/uploads/2015/10/umbrella-clip-art-free-download-free-clipart-images-1024x965.png" TargetMode="External"/><Relationship Id="rId2" Type="http://schemas.openxmlformats.org/officeDocument/2006/relationships/hyperlink" Target="https://stickerboom.ru/files/2014/07/02/1492x2bf5-300x220.pn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92.ucoz.ru/_ph/6/559174099.png" TargetMode="External"/><Relationship Id="rId5" Type="http://schemas.openxmlformats.org/officeDocument/2006/relationships/hyperlink" Target="http://s4.pic4you.ru/y2014/04-13/12216/4328146-thumb.png" TargetMode="External"/><Relationship Id="rId4" Type="http://schemas.openxmlformats.org/officeDocument/2006/relationships/hyperlink" Target="http://images.wikia.com/callofduty/images/3/36/Ballista_BOII.png" TargetMode="External"/><Relationship Id="rId9" Type="http://schemas.openxmlformats.org/officeDocument/2006/relationships/hyperlink" Target="http://s1.iconbird.com/ico/2014/1/590/w512h5121390728526Compass.pn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conizer.net/files/Scuba_Diving/orig/anchor.png" TargetMode="External"/><Relationship Id="rId7" Type="http://schemas.openxmlformats.org/officeDocument/2006/relationships/hyperlink" Target="http://repka.su/pft/564/%D0%BA%D0%B0%D1%88%D0%B0%20%D0%B8%D0%B7%20%D1%82%D0%BE%D0%BF%D0%BE%D1%80%D0%B0.png" TargetMode="External"/><Relationship Id="rId2" Type="http://schemas.openxmlformats.org/officeDocument/2006/relationships/hyperlink" Target="https://img-fotki.yandex.ru/get/5806/lara58-58.1e6/0_66e52_4dbbf765_X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dottodotgame.com/data/images/a-fisherman-happy-with-his-prey_51a37d804b4d7-thumb.jpg" TargetMode="External"/><Relationship Id="rId5" Type="http://schemas.openxmlformats.org/officeDocument/2006/relationships/hyperlink" Target="http://4.bp.blogspot.com/-hyTthMNBNak/VaKGqhthx-I/AAAAAAAD0iw/0Rx2nEppDQk/s1600/GUERREROS%2B%2528377%2529.png" TargetMode="External"/><Relationship Id="rId4" Type="http://schemas.openxmlformats.org/officeDocument/2006/relationships/hyperlink" Target="https://img-fotki.yandex.ru/get/41717/200418627.16f/0_17346e_c5e798d8_orig.pn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lipoc.ru/attaches/editions/2014/4-5/mini/12345.png" TargetMode="External"/><Relationship Id="rId2" Type="http://schemas.openxmlformats.org/officeDocument/2006/relationships/hyperlink" Target="http://letters.archive.kg/images/logo-lett.png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642918"/>
            <a:ext cx="6858048" cy="5643601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защитника Отечества</a:t>
            </a:r>
            <a:endParaRPr lang="ru-RU" sz="9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6" name="Picture 2" descr="C:\Users\Margosha\Desktop\1234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86124"/>
            <a:ext cx="2266950" cy="329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rcRect l="11773" t="3364" r="14223" b="4131"/>
          <a:stretch>
            <a:fillRect/>
          </a:stretch>
        </p:blipFill>
        <p:spPr bwMode="auto">
          <a:xfrm flipH="1">
            <a:off x="5286380" y="2178835"/>
            <a:ext cx="3571900" cy="446487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И сам он держится за дно,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И держит судно заодно.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14876" y="1855726"/>
            <a:ext cx="4071966" cy="466701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Бежит при ветре споро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Без вёсел и мотора.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«Силачи»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C:\Users\Margosha\Desktop\GUERREROS (377).png"/>
          <p:cNvPicPr>
            <a:picLocks noChangeAspect="1" noChangeArrowheads="1"/>
          </p:cNvPicPr>
          <p:nvPr/>
        </p:nvPicPr>
        <p:blipFill>
          <a:blip r:embed="rId2"/>
          <a:srcRect l="9902" r="19481" b="3149"/>
          <a:stretch>
            <a:fillRect/>
          </a:stretch>
        </p:blipFill>
        <p:spPr bwMode="auto">
          <a:xfrm>
            <a:off x="5286380" y="1856354"/>
            <a:ext cx="2428892" cy="4715918"/>
          </a:xfrm>
          <a:prstGeom prst="rect">
            <a:avLst/>
          </a:prstGeom>
          <a:noFill/>
        </p:spPr>
      </p:pic>
      <p:pic>
        <p:nvPicPr>
          <p:cNvPr id="6" name="Picture 2" descr="C:\Users\Margosha\Desktop\GUERREROS (377).png"/>
          <p:cNvPicPr>
            <a:picLocks noChangeAspect="1" noChangeArrowheads="1"/>
          </p:cNvPicPr>
          <p:nvPr/>
        </p:nvPicPr>
        <p:blipFill>
          <a:blip r:embed="rId2"/>
          <a:srcRect l="9902" r="19481" b="3149"/>
          <a:stretch>
            <a:fillRect/>
          </a:stretch>
        </p:blipFill>
        <p:spPr bwMode="auto">
          <a:xfrm flipH="1">
            <a:off x="857224" y="1857364"/>
            <a:ext cx="2428892" cy="4715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«Собери пословицу»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3116"/>
            <a:ext cx="8572560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Герой – за Родину горой.</a:t>
            </a: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Жить – Родине служить.</a:t>
            </a: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Если армия сильна, непобедима и страна.</a:t>
            </a: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Один за всех, все за одного.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«Рыбаки»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3116"/>
            <a:ext cx="857256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Рыбак рыбака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Без труда не выловишь и</a:t>
            </a: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Рыба ищет, где глубже, а человек, где</a:t>
            </a:r>
          </a:p>
          <a:p>
            <a:pPr algn="just">
              <a:lnSpc>
                <a:spcPct val="150000"/>
              </a:lnSpc>
            </a:pPr>
            <a:endParaRPr lang="ru-RU" sz="2800" dirty="0" smtClean="0">
              <a:solidFill>
                <a:srgbClr val="7030A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Уха без ерша, что суп без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4678" y="235743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видит из далека.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143248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р</a:t>
            </a:r>
            <a:r>
              <a:rPr lang="ru-RU" sz="3600" dirty="0" smtClean="0">
                <a:solidFill>
                  <a:srgbClr val="C00000"/>
                </a:solidFill>
              </a:rPr>
              <a:t>ыбку из пруда.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0892" y="457200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лучше.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5429264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картошки.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«Рыбаки»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 descr="C:\Users\Margosha\Desktop\a-fisherman-happy-with-his-prey_51a37d804b4d7-thumb.jp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714620"/>
            <a:ext cx="4429146" cy="3690955"/>
          </a:xfrm>
          <a:prstGeom prst="rect">
            <a:avLst/>
          </a:prstGeom>
          <a:noFill/>
        </p:spPr>
      </p:pic>
      <p:pic>
        <p:nvPicPr>
          <p:cNvPr id="7" name="Picture 2" descr="C:\Users\Margosha\Desktop\a-fisherman-happy-with-his-prey_51a37d804b4d7-thumb.jp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85720" y="2714620"/>
            <a:ext cx="4429146" cy="3690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«Каша из топора»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C:\Users\Margosha\Desktop\каша из топор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92880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«Связист»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3116"/>
            <a:ext cx="857256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3600" dirty="0" smtClean="0">
                <a:solidFill>
                  <a:srgbClr val="7030A0"/>
                </a:solidFill>
              </a:rPr>
              <a:t>Лейтенант, артиллерия, граната, плащ-палатка, сапёр, танк, фельдшер, пехота, батальон, Отечество. </a:t>
            </a:r>
          </a:p>
          <a:p>
            <a:pPr algn="just"/>
            <a:r>
              <a:rPr lang="ru-RU" sz="3600" dirty="0" smtClean="0">
                <a:solidFill>
                  <a:srgbClr val="7030A0"/>
                </a:solidFill>
              </a:rPr>
              <a:t>Маршал, автомат, ура, патриот, окопы, самолёт, разведчик, катюша, пулемёт, отвага.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«Весточка с фронта»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20" name="Picture 4" descr="C:\Users\Margosha\Desktop\logo-lett.png"/>
          <p:cNvPicPr>
            <a:picLocks noChangeAspect="1" noChangeArrowheads="1"/>
          </p:cNvPicPr>
          <p:nvPr/>
        </p:nvPicPr>
        <p:blipFill>
          <a:blip r:embed="rId2"/>
          <a:srcRect b="9582"/>
          <a:stretch>
            <a:fillRect/>
          </a:stretch>
        </p:blipFill>
        <p:spPr bwMode="auto">
          <a:xfrm>
            <a:off x="1142975" y="1938503"/>
            <a:ext cx="6715173" cy="4633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Продолжай,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зевай!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3116"/>
            <a:ext cx="857256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Один в поле не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Честь солдата береги</a:t>
            </a: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Плох тот солдат, который не мечтает стать</a:t>
            </a:r>
          </a:p>
          <a:p>
            <a:pPr algn="just">
              <a:lnSpc>
                <a:spcPct val="150000"/>
              </a:lnSpc>
            </a:pPr>
            <a:endParaRPr lang="ru-RU" sz="2800" dirty="0" smtClean="0">
              <a:solidFill>
                <a:srgbClr val="7030A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Русский солдат не знает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7554" y="235743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воин.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3143248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свято.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457200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генералом.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5429264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преград.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500042"/>
            <a:ext cx="64294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Конкурсная программа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785926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«Лётчики»                       «Разведчики»</a:t>
            </a:r>
            <a:endParaRPr lang="ru-RU" sz="360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Margosha\Desktop\1492x2bf5-300x2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496"/>
            <a:ext cx="3286148" cy="3286148"/>
          </a:xfrm>
          <a:prstGeom prst="rect">
            <a:avLst/>
          </a:prstGeom>
          <a:noFill/>
        </p:spPr>
      </p:pic>
      <p:pic>
        <p:nvPicPr>
          <p:cNvPr id="1027" name="Picture 3" descr="C:\Users\Margosha\Desktop\e37f5a9caf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857496"/>
            <a:ext cx="3286407" cy="3274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Продолжай,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зевай!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3116"/>
            <a:ext cx="8572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Храбрость - сестра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Русскую заповедь знай – в бою</a:t>
            </a:r>
          </a:p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7030A0"/>
                </a:solidFill>
              </a:rPr>
              <a:t>Не страшна врагов нам туча, если армия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6248" y="235743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победы.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702" y="3143248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не зевай.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457200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могуча.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Margosha\Desktop\1234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504668"/>
            <a:ext cx="1428760" cy="2077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642918"/>
            <a:ext cx="6858048" cy="5643601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защитника Отечества</a:t>
            </a:r>
            <a:endParaRPr lang="ru-RU" sz="9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6" name="Picture 2" descr="C:\Users\Margosha\Desktop\1234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86124"/>
            <a:ext cx="2266950" cy="329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/>
          <a:lstStyle/>
          <a:p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Интернет-ресурсы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714488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hlinkClick r:id="rId2"/>
              </a:rPr>
              <a:t>https://stickerboom.ru/files/2014/07/02/1492x2bf5-300x220.png</a:t>
            </a:r>
            <a:r>
              <a:rPr lang="ru-RU" dirty="0" smtClean="0"/>
              <a:t> - знак военно-воздушных сил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3"/>
              </a:rPr>
              <a:t>http://s019.radikal.ru/i643/1204/38/e37f5a9caf14.png</a:t>
            </a:r>
            <a:r>
              <a:rPr lang="ru-RU" dirty="0" smtClean="0"/>
              <a:t> - знак военной разведки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4"/>
              </a:rPr>
              <a:t>http://images.wikia.com/callofduty/images/3/36/Ballista_BOII.png</a:t>
            </a:r>
            <a:r>
              <a:rPr lang="ru-RU" dirty="0" smtClean="0"/>
              <a:t> - снайпер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5"/>
              </a:rPr>
              <a:t>http://s4.pic4you.ru/y2014/04-13/12216/4328146-thumb.png</a:t>
            </a:r>
            <a:r>
              <a:rPr lang="ru-RU" dirty="0" smtClean="0"/>
              <a:t> - качели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6"/>
              </a:rPr>
              <a:t>http://92.ucoz.ru/_ph/6/559174099.png</a:t>
            </a:r>
            <a:r>
              <a:rPr lang="ru-RU" dirty="0" smtClean="0"/>
              <a:t> - гамак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7"/>
              </a:rPr>
              <a:t>https://clipartion.com/wp-content/uploads/2015/10/umbrella-clip-art-free-download-free-clipart-images-1024x965.png</a:t>
            </a:r>
            <a:r>
              <a:rPr lang="ru-RU" dirty="0" smtClean="0"/>
              <a:t> - зонтик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8"/>
              </a:rPr>
              <a:t>http://trucks22.ru/img/delivery_zil.png</a:t>
            </a:r>
            <a:r>
              <a:rPr lang="ru-RU" dirty="0" smtClean="0"/>
              <a:t> - самосвал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9"/>
              </a:rPr>
              <a:t>http://s1.iconbird.com/ico/2014/1/590/w512h5121390728526Compass.png</a:t>
            </a:r>
            <a:r>
              <a:rPr lang="ru-RU" dirty="0" smtClean="0"/>
              <a:t> - компас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/>
          <a:lstStyle/>
          <a:p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Интернет-ресурсы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714488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hlinkClick r:id="rId2"/>
              </a:rPr>
              <a:t>https://img-fotki.yandex.ru/get/5806/lara58-58.1e6/0_66e52_4dbbf765_XL</a:t>
            </a:r>
            <a:r>
              <a:rPr lang="ru-RU" dirty="0" smtClean="0"/>
              <a:t> - река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3"/>
              </a:rPr>
              <a:t>http://iconizer.net/files/Scuba_Diving/orig/anchor.png</a:t>
            </a:r>
            <a:r>
              <a:rPr lang="ru-RU" dirty="0" smtClean="0"/>
              <a:t> - якорь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4"/>
              </a:rPr>
              <a:t>https://img-fotki.yandex.ru/get/41717/200418627.16f/0_17346e_c5e798d8_orig.png</a:t>
            </a:r>
            <a:r>
              <a:rPr lang="ru-RU" dirty="0" smtClean="0"/>
              <a:t> - парусная лодка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5"/>
              </a:rPr>
              <a:t>http://4.bp.blogspot.com/-hyTthMNBNak/VaKGqhthx-I/AAAAAAAD0iw/0Rx2nEppDQk/s1600/GUERREROS%2B%2528377%2529.png</a:t>
            </a:r>
            <a:r>
              <a:rPr lang="ru-RU" dirty="0" smtClean="0"/>
              <a:t> – солдат</a:t>
            </a:r>
          </a:p>
          <a:p>
            <a:pPr algn="just"/>
            <a:r>
              <a:rPr lang="en-US" dirty="0" smtClean="0">
                <a:hlinkClick r:id="rId6"/>
              </a:rPr>
              <a:t>http://www.dottodotgame.com/data/images/a-fisherman-happy-with-his-prey_51a37d804b4d7-thumb.jpg</a:t>
            </a:r>
            <a:r>
              <a:rPr lang="ru-RU" dirty="0" smtClean="0"/>
              <a:t> - рыбак </a:t>
            </a:r>
          </a:p>
          <a:p>
            <a:pPr algn="just"/>
            <a:r>
              <a:rPr lang="en-US" dirty="0" smtClean="0">
                <a:hlinkClick r:id="rId7"/>
              </a:rPr>
              <a:t>http://repka.su/pft/564/%D0%BA%D0%B0%D1%88%D0%B0%20%D0%B8%D0%B7%20%D1%82%D0%BE%D0%BF%D0%BE%D1%80%D0%B0.png</a:t>
            </a:r>
            <a:r>
              <a:rPr lang="ru-RU" dirty="0" smtClean="0"/>
              <a:t> – каша из топора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/>
          <a:lstStyle/>
          <a:p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Интернет-ресурсы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714488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hlinkClick r:id="rId2"/>
              </a:rPr>
              <a:t>http://letters.archive.kg/images/logo-lett.png</a:t>
            </a:r>
            <a:r>
              <a:rPr lang="ru-RU" dirty="0" smtClean="0"/>
              <a:t> - письма с фронта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>
                <a:hlinkClick r:id="rId3"/>
              </a:rPr>
              <a:t>http://www.filipoc.ru/attaches/editions/2014/4-5/mini/12345.png</a:t>
            </a:r>
            <a:r>
              <a:rPr lang="ru-RU" dirty="0" smtClean="0"/>
              <a:t> - мальчик солдат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«Снайпер»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Users\Margosha\Desktop\Ballista_BOI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07873"/>
            <a:ext cx="6500858" cy="4565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5360188" y="1931906"/>
            <a:ext cx="3498092" cy="464371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Доска на верёвках не хуже лошадки,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Катает всех ловких на детской площадке.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3929058" y="2928934"/>
            <a:ext cx="4929222" cy="369691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Между деревьями кровать,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Качаясь, можно отдыхать.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4432196" y="2928934"/>
            <a:ext cx="3922946" cy="369691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Из-под крыши крыша под дождик вышла.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868" y="2142640"/>
            <a:ext cx="5242137" cy="443834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На дыбы поставил кузов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И избавился от груза.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86314" y="2714620"/>
            <a:ext cx="3840107" cy="384010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В колесе не белка,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А цветная стрелка,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Кто заблудится в пути,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Говорит, куда идти.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gosha\Desktop\094119_1412919679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4414" y="2324837"/>
            <a:ext cx="7500990" cy="424743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20" y="285728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«Смекалка»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Что за лента без колёс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Протянулась средь берёз,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Через поле, через луг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И на север, и на юг.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Тема18</Template>
  <TotalTime>299</TotalTime>
  <Words>447</Words>
  <Application>Microsoft Office PowerPoint</Application>
  <PresentationFormat>Экран (4:3)</PresentationFormat>
  <Paragraphs>108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Тема18</vt:lpstr>
      <vt:lpstr>День защитника Отечества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День защитника Отечества</vt:lpstr>
      <vt:lpstr>Интернет-ресурсы</vt:lpstr>
      <vt:lpstr>Интернет-ресурсы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защитника Отечества</dc:title>
  <dc:creator>Margosha</dc:creator>
  <cp:lastModifiedBy>Margosha</cp:lastModifiedBy>
  <cp:revision>30</cp:revision>
  <dcterms:created xsi:type="dcterms:W3CDTF">2017-02-19T09:34:14Z</dcterms:created>
  <dcterms:modified xsi:type="dcterms:W3CDTF">2017-02-19T14:34:08Z</dcterms:modified>
</cp:coreProperties>
</file>