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65" r:id="rId4"/>
    <p:sldId id="269" r:id="rId5"/>
    <p:sldId id="272" r:id="rId6"/>
    <p:sldId id="273" r:id="rId7"/>
    <p:sldId id="274" r:id="rId8"/>
    <p:sldId id="275" r:id="rId9"/>
    <p:sldId id="276" r:id="rId10"/>
    <p:sldId id="271" r:id="rId11"/>
  </p:sldIdLst>
  <p:sldSz cx="9144000" cy="6858000" type="screen4x3"/>
  <p:notesSz cx="6858000" cy="9144000"/>
  <p:custDataLst>
    <p:tags r:id="rId12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9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49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35DC40-3D95-4EB0-B128-FEA939FFCC97}" type="datetimeFigureOut">
              <a:rPr lang="ru-RU" smtClean="0"/>
              <a:pPr/>
              <a:t>21.04.2016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8AA07B-2B93-4E6B-8BB2-18BF0586031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35DC40-3D95-4EB0-B128-FEA939FFCC97}" type="datetimeFigureOut">
              <a:rPr lang="ru-RU" smtClean="0"/>
              <a:pPr/>
              <a:t>21.04.2016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8AA07B-2B93-4E6B-8BB2-18BF0586031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35DC40-3D95-4EB0-B128-FEA939FFCC97}" type="datetimeFigureOut">
              <a:rPr lang="ru-RU" smtClean="0"/>
              <a:pPr/>
              <a:t>21.04.2016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8AA07B-2B93-4E6B-8BB2-18BF0586031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35DC40-3D95-4EB0-B128-FEA939FFCC97}" type="datetimeFigureOut">
              <a:rPr lang="ru-RU" smtClean="0"/>
              <a:pPr/>
              <a:t>21.04.2016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8AA07B-2B93-4E6B-8BB2-18BF0586031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35DC40-3D95-4EB0-B128-FEA939FFCC97}" type="datetimeFigureOut">
              <a:rPr lang="ru-RU" smtClean="0"/>
              <a:pPr/>
              <a:t>21.04.2016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8AA07B-2B93-4E6B-8BB2-18BF0586031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35DC40-3D95-4EB0-B128-FEA939FFCC97}" type="datetimeFigureOut">
              <a:rPr lang="ru-RU" smtClean="0"/>
              <a:pPr/>
              <a:t>21.04.2016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8AA07B-2B93-4E6B-8BB2-18BF0586031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35DC40-3D95-4EB0-B128-FEA939FFCC97}" type="datetimeFigureOut">
              <a:rPr lang="ru-RU" smtClean="0"/>
              <a:pPr/>
              <a:t>21.04.2016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8AA07B-2B93-4E6B-8BB2-18BF0586031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35DC40-3D95-4EB0-B128-FEA939FFCC97}" type="datetimeFigureOut">
              <a:rPr lang="ru-RU" smtClean="0"/>
              <a:pPr/>
              <a:t>21.04.2016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8AA07B-2B93-4E6B-8BB2-18BF0586031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35DC40-3D95-4EB0-B128-FEA939FFCC97}" type="datetimeFigureOut">
              <a:rPr lang="ru-RU" smtClean="0"/>
              <a:pPr/>
              <a:t>21.04.2016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8AA07B-2B93-4E6B-8BB2-18BF0586031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35DC40-3D95-4EB0-B128-FEA939FFCC97}" type="datetimeFigureOut">
              <a:rPr lang="ru-RU" smtClean="0"/>
              <a:pPr/>
              <a:t>21.04.2016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8AA07B-2B93-4E6B-8BB2-18BF0586031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35DC40-3D95-4EB0-B128-FEA939FFCC97}" type="datetimeFigureOut">
              <a:rPr lang="ru-RU" smtClean="0"/>
              <a:pPr/>
              <a:t>21.04.2016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8AA07B-2B93-4E6B-8BB2-18BF0586031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35DC40-3D95-4EB0-B128-FEA939FFCC97}" type="datetimeFigureOut">
              <a:rPr lang="ru-RU" smtClean="0"/>
              <a:pPr/>
              <a:t>21.04.2016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 i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8AA07B-2B93-4E6B-8BB2-18BF0586031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99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bg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bg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bg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1785926"/>
            <a:ext cx="914400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dirty="0" smtClean="0">
                <a:solidFill>
                  <a:schemeClr val="bg1"/>
                </a:solidFill>
                <a:latin typeface="Book Antiqua" pitchFamily="18" charset="0"/>
              </a:rPr>
              <a:t>Агитбригада </a:t>
            </a:r>
          </a:p>
          <a:p>
            <a:pPr algn="ctr"/>
            <a:r>
              <a:rPr lang="ru-RU" sz="5400" dirty="0" smtClean="0">
                <a:solidFill>
                  <a:schemeClr val="bg1"/>
                </a:solidFill>
                <a:latin typeface="Book Antiqua" pitchFamily="18" charset="0"/>
              </a:rPr>
              <a:t>1-А класса </a:t>
            </a:r>
          </a:p>
          <a:p>
            <a:pPr algn="ctr"/>
            <a:r>
              <a:rPr lang="ru-RU" sz="5400" dirty="0" smtClean="0">
                <a:solidFill>
                  <a:schemeClr val="bg1"/>
                </a:solidFill>
                <a:latin typeface="Book Antiqua" pitchFamily="18" charset="0"/>
              </a:rPr>
              <a:t>«Взрослые дети»</a:t>
            </a:r>
            <a:endParaRPr lang="ru-RU" sz="5400" dirty="0">
              <a:solidFill>
                <a:schemeClr val="bg1"/>
              </a:solidFill>
              <a:latin typeface="Book Antiqu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1785926"/>
            <a:ext cx="914400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dirty="0" smtClean="0">
                <a:solidFill>
                  <a:schemeClr val="bg1"/>
                </a:solidFill>
                <a:latin typeface="Book Antiqua" pitchFamily="18" charset="0"/>
              </a:rPr>
              <a:t>Агитбригада </a:t>
            </a:r>
          </a:p>
          <a:p>
            <a:pPr algn="ctr"/>
            <a:r>
              <a:rPr lang="ru-RU" sz="5400" dirty="0" smtClean="0">
                <a:solidFill>
                  <a:schemeClr val="bg1"/>
                </a:solidFill>
                <a:latin typeface="Book Antiqua" pitchFamily="18" charset="0"/>
              </a:rPr>
              <a:t>1-А класса </a:t>
            </a:r>
          </a:p>
          <a:p>
            <a:pPr algn="ctr"/>
            <a:r>
              <a:rPr lang="ru-RU" sz="5400" dirty="0" smtClean="0">
                <a:solidFill>
                  <a:schemeClr val="bg1"/>
                </a:solidFill>
                <a:latin typeface="Book Antiqua" pitchFamily="18" charset="0"/>
              </a:rPr>
              <a:t>«Взрослые дети»</a:t>
            </a:r>
            <a:endParaRPr lang="ru-RU" sz="5400" dirty="0">
              <a:solidFill>
                <a:schemeClr val="bg1"/>
              </a:solidFill>
              <a:latin typeface="Book Antiqu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1785926"/>
            <a:ext cx="9144000" cy="22775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dirty="0" smtClean="0">
                <a:solidFill>
                  <a:schemeClr val="bg1"/>
                </a:solidFill>
                <a:latin typeface="Book Antiqua" pitchFamily="18" charset="0"/>
              </a:rPr>
              <a:t>Телевидение</a:t>
            </a:r>
          </a:p>
          <a:p>
            <a:pPr algn="ctr"/>
            <a:r>
              <a:rPr lang="ru-RU" sz="8800" dirty="0" smtClean="0">
                <a:solidFill>
                  <a:srgbClr val="FFFF99"/>
                </a:solidFill>
                <a:latin typeface="Book Antiqua" pitchFamily="18" charset="0"/>
              </a:rPr>
              <a:t>«Апрель»</a:t>
            </a:r>
            <a:endParaRPr lang="ru-RU" sz="8800" dirty="0">
              <a:solidFill>
                <a:srgbClr val="FFFF99"/>
              </a:solidFill>
              <a:latin typeface="Book Antiqu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0"/>
            <a:ext cx="9144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dirty="0" smtClean="0">
                <a:solidFill>
                  <a:srgbClr val="FFFF99"/>
                </a:solidFill>
                <a:latin typeface="Book Antiqua" pitchFamily="18" charset="0"/>
              </a:rPr>
              <a:t>«Вести из леса»</a:t>
            </a:r>
          </a:p>
        </p:txBody>
      </p:sp>
      <p:pic>
        <p:nvPicPr>
          <p:cNvPr id="2050" name="Picture 2" descr="C:\Documents and Settings\Администратор\Рабочий стол\image00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28662" y="1000108"/>
            <a:ext cx="7286676" cy="4735635"/>
          </a:xfrm>
          <a:prstGeom prst="roundRect">
            <a:avLst/>
          </a:prstGeom>
          <a:noFill/>
          <a:effectLst>
            <a:softEdge rad="317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0" y="0"/>
            <a:ext cx="9144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dirty="0" smtClean="0">
                <a:solidFill>
                  <a:srgbClr val="FFFF99"/>
                </a:solidFill>
                <a:latin typeface="Book Antiqua" pitchFamily="18" charset="0"/>
              </a:rPr>
              <a:t>«Вести из леса»</a:t>
            </a:r>
          </a:p>
        </p:txBody>
      </p:sp>
      <p:pic>
        <p:nvPicPr>
          <p:cNvPr id="1026" name="Picture 2" descr="C:\Users\Jazz 107\Desktop\snowdrops-snow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63309" y="1000108"/>
            <a:ext cx="6937715" cy="4607458"/>
          </a:xfrm>
          <a:prstGeom prst="roundRect">
            <a:avLst/>
          </a:prstGeom>
          <a:noFill/>
          <a:effectLst>
            <a:softEdge rad="317500"/>
          </a:effectLst>
        </p:spPr>
      </p:pic>
      <p:sp>
        <p:nvSpPr>
          <p:cNvPr id="5" name="TextBox 4"/>
          <p:cNvSpPr txBox="1"/>
          <p:nvPr/>
        </p:nvSpPr>
        <p:spPr>
          <a:xfrm>
            <a:off x="0" y="4929198"/>
            <a:ext cx="9144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dirty="0" smtClean="0">
                <a:solidFill>
                  <a:srgbClr val="FFC000"/>
                </a:solidFill>
                <a:effectLst>
                  <a:glow rad="228600">
                    <a:schemeClr val="bg1">
                      <a:lumMod val="50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Подснежник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0" y="0"/>
            <a:ext cx="9144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dirty="0" smtClean="0">
                <a:solidFill>
                  <a:srgbClr val="FFFF99"/>
                </a:solidFill>
                <a:latin typeface="Book Antiqua" pitchFamily="18" charset="0"/>
              </a:rPr>
              <a:t>«Вести из леса»</a:t>
            </a:r>
          </a:p>
        </p:txBody>
      </p:sp>
      <p:pic>
        <p:nvPicPr>
          <p:cNvPr id="2050" name="Picture 2" descr="C:\Users\Jazz 107\Desktop\1256869853_prostrel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14414" y="914701"/>
            <a:ext cx="6786610" cy="4735545"/>
          </a:xfrm>
          <a:prstGeom prst="roundRect">
            <a:avLst/>
          </a:prstGeom>
          <a:noFill/>
          <a:effectLst>
            <a:softEdge rad="317500"/>
          </a:effectLst>
        </p:spPr>
      </p:pic>
      <p:sp>
        <p:nvSpPr>
          <p:cNvPr id="5" name="TextBox 4"/>
          <p:cNvSpPr txBox="1"/>
          <p:nvPr/>
        </p:nvSpPr>
        <p:spPr>
          <a:xfrm>
            <a:off x="0" y="4929198"/>
            <a:ext cx="9144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dirty="0" smtClean="0">
                <a:solidFill>
                  <a:srgbClr val="FFC000"/>
                </a:solidFill>
                <a:effectLst>
                  <a:glow rad="228600">
                    <a:schemeClr val="bg1">
                      <a:lumMod val="50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Сон-трава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0" y="0"/>
            <a:ext cx="9144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dirty="0" smtClean="0">
                <a:solidFill>
                  <a:srgbClr val="FFFF99"/>
                </a:solidFill>
                <a:latin typeface="Book Antiqua" pitchFamily="18" charset="0"/>
              </a:rPr>
              <a:t>«Вести из леса»</a:t>
            </a:r>
          </a:p>
        </p:txBody>
      </p:sp>
      <p:pic>
        <p:nvPicPr>
          <p:cNvPr id="3074" name="Picture 2" descr="C:\Users\Jazz 107\Desktop\113737_4098dfd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39314" y="891612"/>
            <a:ext cx="6547396" cy="4823404"/>
          </a:xfrm>
          <a:prstGeom prst="roundRect">
            <a:avLst/>
          </a:prstGeom>
          <a:noFill/>
          <a:effectLst>
            <a:softEdge rad="317500"/>
          </a:effectLst>
        </p:spPr>
      </p:pic>
      <p:sp>
        <p:nvSpPr>
          <p:cNvPr id="5" name="TextBox 4"/>
          <p:cNvSpPr txBox="1"/>
          <p:nvPr/>
        </p:nvSpPr>
        <p:spPr>
          <a:xfrm>
            <a:off x="0" y="4929198"/>
            <a:ext cx="9144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dirty="0" smtClean="0">
                <a:solidFill>
                  <a:srgbClr val="FFC000"/>
                </a:solidFill>
                <a:effectLst>
                  <a:glow rad="228600">
                    <a:schemeClr val="bg1">
                      <a:lumMod val="50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Примула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Jazz 107\Desktop\anemone-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1538" y="857232"/>
            <a:ext cx="7000924" cy="5000661"/>
          </a:xfrm>
          <a:prstGeom prst="roundRect">
            <a:avLst/>
          </a:prstGeom>
          <a:noFill/>
          <a:effectLst>
            <a:softEdge rad="317500"/>
          </a:effectLst>
        </p:spPr>
      </p:pic>
      <p:sp>
        <p:nvSpPr>
          <p:cNvPr id="3" name="TextBox 2"/>
          <p:cNvSpPr txBox="1"/>
          <p:nvPr/>
        </p:nvSpPr>
        <p:spPr>
          <a:xfrm>
            <a:off x="0" y="0"/>
            <a:ext cx="9144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dirty="0" smtClean="0">
                <a:solidFill>
                  <a:srgbClr val="FFFF99"/>
                </a:solidFill>
                <a:latin typeface="Book Antiqua" pitchFamily="18" charset="0"/>
              </a:rPr>
              <a:t>«Вести из леса»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0" y="4929198"/>
            <a:ext cx="9144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dirty="0" smtClean="0">
                <a:solidFill>
                  <a:srgbClr val="FFC000"/>
                </a:solidFill>
                <a:effectLst>
                  <a:glow rad="228600">
                    <a:schemeClr val="bg1">
                      <a:lumMod val="50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Ветреница лесная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Jazz 107\Desktop\7880_imag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1538" y="928670"/>
            <a:ext cx="6858048" cy="4933585"/>
          </a:xfrm>
          <a:prstGeom prst="roundRect">
            <a:avLst/>
          </a:prstGeom>
          <a:noFill/>
          <a:effectLst>
            <a:softEdge rad="317500"/>
          </a:effectLst>
        </p:spPr>
      </p:pic>
      <p:sp>
        <p:nvSpPr>
          <p:cNvPr id="3" name="TextBox 2"/>
          <p:cNvSpPr txBox="1"/>
          <p:nvPr/>
        </p:nvSpPr>
        <p:spPr>
          <a:xfrm>
            <a:off x="0" y="0"/>
            <a:ext cx="9144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dirty="0" smtClean="0">
                <a:solidFill>
                  <a:srgbClr val="FFFF99"/>
                </a:solidFill>
                <a:latin typeface="Book Antiqua" pitchFamily="18" charset="0"/>
              </a:rPr>
              <a:t>«Вести из леса»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0" y="4929198"/>
            <a:ext cx="9144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dirty="0" smtClean="0">
                <a:solidFill>
                  <a:srgbClr val="FFC000"/>
                </a:solidFill>
                <a:effectLst>
                  <a:glow rad="228600">
                    <a:schemeClr val="bg1">
                      <a:lumMod val="50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Хохлатка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0" y="0"/>
            <a:ext cx="9144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dirty="0" smtClean="0">
                <a:solidFill>
                  <a:srgbClr val="FFFF99"/>
                </a:solidFill>
                <a:latin typeface="Book Antiqua" pitchFamily="18" charset="0"/>
              </a:rPr>
              <a:t>«Вести из леса»</a:t>
            </a:r>
          </a:p>
        </p:txBody>
      </p:sp>
      <p:pic>
        <p:nvPicPr>
          <p:cNvPr id="6146" name="Picture 2" descr="C:\Users\Jazz 107\Desktop\363169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57225" y="857232"/>
            <a:ext cx="7500990" cy="5072098"/>
          </a:xfrm>
          <a:prstGeom prst="roundRect">
            <a:avLst/>
          </a:prstGeom>
          <a:noFill/>
          <a:effectLst>
            <a:softEdge rad="317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2" val="c126e3979a64f17d1e8469261d646aaad81364f"/>
</p:tagLst>
</file>

<file path=ppt/theme/theme1.xml><?xml version="1.0" encoding="utf-8"?>
<a:theme xmlns:a="http://schemas.openxmlformats.org/drawingml/2006/main" name="Тема34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Тема34</Template>
  <TotalTime>253</TotalTime>
  <Words>59</Words>
  <Application>Microsoft Office PowerPoint</Application>
  <PresentationFormat>Экран (4:3)</PresentationFormat>
  <Paragraphs>20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Тема34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</vt:vector>
  </TitlesOfParts>
  <Company>jazz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MART1</dc:creator>
  <cp:lastModifiedBy>Jazz 107</cp:lastModifiedBy>
  <cp:revision>27</cp:revision>
  <dcterms:created xsi:type="dcterms:W3CDTF">2015-04-14T05:56:51Z</dcterms:created>
  <dcterms:modified xsi:type="dcterms:W3CDTF">2016-04-21T15:50:34Z</dcterms:modified>
</cp:coreProperties>
</file>