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9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85926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Агитбригада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4-А класса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«Взрослые дети»</a:t>
            </a:r>
            <a:endParaRPr lang="ru-RU" sz="54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  <p:pic>
        <p:nvPicPr>
          <p:cNvPr id="3074" name="Picture 2" descr="C:\Documents and Settings\Администратор\Рабочий стол\green-city-wallpaper.168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7072362" cy="4643470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  <p:pic>
        <p:nvPicPr>
          <p:cNvPr id="4098" name="Picture 2" descr="C:\Documents and Settings\Администратор\Рабочий стол\LUG-nov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7215238" cy="4786346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pic>
        <p:nvPicPr>
          <p:cNvPr id="2050" name="Picture 2" descr="C:\Documents and Settings\Администратор\Рабочий стол\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7286676" cy="4735635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643050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Передача</a:t>
            </a:r>
          </a:p>
          <a:p>
            <a:pPr algn="ctr"/>
            <a:r>
              <a:rPr lang="ru-RU" sz="7200" dirty="0" smtClean="0">
                <a:solidFill>
                  <a:srgbClr val="FFFF99"/>
                </a:solidFill>
                <a:latin typeface="Book Antiqua" pitchFamily="18" charset="0"/>
              </a:rPr>
              <a:t>«Очевидное и вероятное»</a:t>
            </a:r>
            <a:endParaRPr lang="ru-RU" sz="7200" dirty="0">
              <a:solidFill>
                <a:srgbClr val="FFFF99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ТВ «Апрель»</a:t>
            </a:r>
          </a:p>
        </p:txBody>
      </p:sp>
      <p:pic>
        <p:nvPicPr>
          <p:cNvPr id="5122" name="Picture 2" descr="C:\Documents and Settings\Администратор\Рабочий стол\7343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000100" y="928670"/>
            <a:ext cx="7215238" cy="4857783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ТВ «Апрель»</a:t>
            </a:r>
          </a:p>
        </p:txBody>
      </p:sp>
      <p:pic>
        <p:nvPicPr>
          <p:cNvPr id="6146" name="Picture 2" descr="C:\Documents and Settings\Администратор\Рабочий стол\information_items_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7143800" cy="4929222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85926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Агитбригада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4-А класса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«Взрослые дети»</a:t>
            </a:r>
            <a:endParaRPr lang="ru-RU" sz="54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85926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Телевидение</a:t>
            </a:r>
          </a:p>
          <a:p>
            <a:pPr algn="ctr"/>
            <a:r>
              <a:rPr lang="ru-RU" sz="8800" dirty="0" smtClean="0">
                <a:solidFill>
                  <a:srgbClr val="FFFF99"/>
                </a:solidFill>
                <a:latin typeface="Book Antiqua" pitchFamily="18" charset="0"/>
              </a:rPr>
              <a:t>«Апрель»</a:t>
            </a:r>
            <a:endParaRPr lang="ru-RU" sz="8800" dirty="0">
              <a:solidFill>
                <a:srgbClr val="FFFF99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643050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Передача</a:t>
            </a:r>
          </a:p>
          <a:p>
            <a:pPr algn="ctr"/>
            <a:r>
              <a:rPr lang="ru-RU" sz="7200" dirty="0" smtClean="0">
                <a:solidFill>
                  <a:srgbClr val="FFFF99"/>
                </a:solidFill>
                <a:latin typeface="Book Antiqua" pitchFamily="18" charset="0"/>
              </a:rPr>
              <a:t>«Очевидное и вероятное»</a:t>
            </a:r>
            <a:endParaRPr lang="ru-RU" sz="7200" dirty="0">
              <a:solidFill>
                <a:srgbClr val="FFFF99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Lumbricus 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7429552" cy="4786346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  <p:pic>
        <p:nvPicPr>
          <p:cNvPr id="2" name="Picture 2" descr="C:\Documents and Settings\Администратор\Рабочий стол\vyihlopnyie-gazyi-av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928670"/>
            <a:ext cx="7358114" cy="4786346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000108"/>
            <a:ext cx="721523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Период разложения мусора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-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бумага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– более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2-х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лет;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-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консервная банка 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– более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90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лет; 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-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полиэтиленовый пакет 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– более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200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лет;</a:t>
            </a:r>
          </a:p>
          <a:p>
            <a:pPr>
              <a:spcAft>
                <a:spcPts val="2400"/>
              </a:spcAft>
            </a:pP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-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стекло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– более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1000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лет. </a:t>
            </a:r>
          </a:p>
          <a:p>
            <a:pPr algn="ctr"/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Кострище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в лесу не зарастает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в течение </a:t>
            </a:r>
            <a:r>
              <a:rPr lang="ru-RU" sz="3200" dirty="0" smtClean="0">
                <a:solidFill>
                  <a:srgbClr val="FFFF99"/>
                </a:solidFill>
                <a:latin typeface="Book Antiqua" pitchFamily="18" charset="0"/>
              </a:rPr>
              <a:t>5-7</a:t>
            </a:r>
            <a:r>
              <a:rPr lang="ru-RU" sz="3200" dirty="0" smtClean="0">
                <a:solidFill>
                  <a:schemeClr val="bg1"/>
                </a:solidFill>
                <a:latin typeface="Book Antiqua" pitchFamily="18" charset="0"/>
              </a:rPr>
              <a:t> лет</a:t>
            </a:r>
            <a:endParaRPr lang="ru-RU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  <p:pic>
        <p:nvPicPr>
          <p:cNvPr id="2050" name="Picture 2" descr="C:\Documents and Settings\Администратор\Рабочий стол\travyanoj_pal_priblizhaetsya_k_lesu-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7215238" cy="4857784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44-350x2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6551" y="857232"/>
            <a:ext cx="7257349" cy="492922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«Знаете ли вы, что?»</a:t>
            </a:r>
          </a:p>
        </p:txBody>
      </p:sp>
      <p:pic>
        <p:nvPicPr>
          <p:cNvPr id="1026" name="Picture 2" descr="C:\Documents and Settings\Администратор\Рабочий стол\0006-006-ZHivotnye-navsegda-ischeznuvshie-s-litsa-Zemli.jpg"/>
          <p:cNvPicPr>
            <a:picLocks noChangeAspect="1" noChangeArrowheads="1"/>
          </p:cNvPicPr>
          <p:nvPr/>
        </p:nvPicPr>
        <p:blipFill>
          <a:blip r:embed="rId2"/>
          <a:srcRect l="1961" t="1449" r="1961" b="2898"/>
          <a:stretch>
            <a:fillRect/>
          </a:stretch>
        </p:blipFill>
        <p:spPr bwMode="auto">
          <a:xfrm>
            <a:off x="1000100" y="857232"/>
            <a:ext cx="7215238" cy="4786346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126e3979a64f17d1e8469261d646aaad81364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141</Words>
  <Application>Microsoft Office PowerPoint</Application>
  <PresentationFormat>Экран (4:3)</PresentationFormat>
  <Paragraphs>30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jazz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MART1</dc:creator>
  <cp:lastModifiedBy>Jazz 107</cp:lastModifiedBy>
  <cp:revision>16</cp:revision>
  <dcterms:created xsi:type="dcterms:W3CDTF">2015-04-14T05:56:51Z</dcterms:created>
  <dcterms:modified xsi:type="dcterms:W3CDTF">2016-04-21T13:42:12Z</dcterms:modified>
</cp:coreProperties>
</file>