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9" r:id="rId4"/>
    <p:sldId id="262" r:id="rId5"/>
    <p:sldId id="260" r:id="rId6"/>
    <p:sldId id="261" r:id="rId7"/>
    <p:sldId id="264" r:id="rId8"/>
    <p:sldId id="265" r:id="rId9"/>
    <p:sldId id="275" r:id="rId10"/>
    <p:sldId id="272" r:id="rId11"/>
    <p:sldId id="271" r:id="rId12"/>
    <p:sldId id="270" r:id="rId13"/>
    <p:sldId id="269" r:id="rId14"/>
    <p:sldId id="273" r:id="rId15"/>
    <p:sldId id="274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25A2-C092-43A2-ACF6-4E67FDA05B40}" type="datetimeFigureOut">
              <a:rPr lang="ru-RU" smtClean="0"/>
              <a:pPr/>
              <a:t>02.11.2009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F796-F797-4DE0-8451-396327AD7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25A2-C092-43A2-ACF6-4E67FDA05B40}" type="datetimeFigureOut">
              <a:rPr lang="ru-RU" smtClean="0"/>
              <a:pPr/>
              <a:t>02.11.2009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F796-F797-4DE0-8451-396327AD7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25A2-C092-43A2-ACF6-4E67FDA05B40}" type="datetimeFigureOut">
              <a:rPr lang="ru-RU" smtClean="0"/>
              <a:pPr/>
              <a:t>02.11.2009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F796-F797-4DE0-8451-396327AD7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25A2-C092-43A2-ACF6-4E67FDA05B40}" type="datetimeFigureOut">
              <a:rPr lang="ru-RU" smtClean="0"/>
              <a:pPr/>
              <a:t>02.11.2009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F796-F797-4DE0-8451-396327AD7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25A2-C092-43A2-ACF6-4E67FDA05B40}" type="datetimeFigureOut">
              <a:rPr lang="ru-RU" smtClean="0"/>
              <a:pPr/>
              <a:t>02.11.2009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F796-F797-4DE0-8451-396327AD7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25A2-C092-43A2-ACF6-4E67FDA05B40}" type="datetimeFigureOut">
              <a:rPr lang="ru-RU" smtClean="0"/>
              <a:pPr/>
              <a:t>02.11.2009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F796-F797-4DE0-8451-396327AD7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25A2-C092-43A2-ACF6-4E67FDA05B40}" type="datetimeFigureOut">
              <a:rPr lang="ru-RU" smtClean="0"/>
              <a:pPr/>
              <a:t>02.11.2009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F796-F797-4DE0-8451-396327AD7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25A2-C092-43A2-ACF6-4E67FDA05B40}" type="datetimeFigureOut">
              <a:rPr lang="ru-RU" smtClean="0"/>
              <a:pPr/>
              <a:t>02.11.2009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F796-F797-4DE0-8451-396327AD7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25A2-C092-43A2-ACF6-4E67FDA05B40}" type="datetimeFigureOut">
              <a:rPr lang="ru-RU" smtClean="0"/>
              <a:pPr/>
              <a:t>02.11.2009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F796-F797-4DE0-8451-396327AD7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25A2-C092-43A2-ACF6-4E67FDA05B40}" type="datetimeFigureOut">
              <a:rPr lang="ru-RU" smtClean="0"/>
              <a:pPr/>
              <a:t>02.11.2009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F796-F797-4DE0-8451-396327AD7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25A2-C092-43A2-ACF6-4E67FDA05B40}" type="datetimeFigureOut">
              <a:rPr lang="ru-RU" smtClean="0"/>
              <a:pPr/>
              <a:t>02.11.2009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F796-F797-4DE0-8451-396327AD7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E25A2-C092-43A2-ACF6-4E67FDA05B40}" type="datetimeFigureOut">
              <a:rPr lang="ru-RU" smtClean="0"/>
              <a:pPr/>
              <a:t>02.11.2009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F796-F797-4DE0-8451-396327AD7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hyperlink" Target="http://www.russtyle-yug.ru/img_c/4410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tyle-yug.ru/img_c/4410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6" Type="http://schemas.openxmlformats.org/officeDocument/2006/relationships/image" Target="http://www.kissdesign.ru/magic/m12.gif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5.jpeg"/><Relationship Id="rId5" Type="http://schemas.openxmlformats.org/officeDocument/2006/relationships/hyperlink" Target="http://www.herbalism.ru/plody/apple.jpg" TargetMode="External"/><Relationship Id="rId4" Type="http://schemas.openxmlformats.org/officeDocument/2006/relationships/image" Target="http://www.kissdesign.ru/dolls/doll035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8.jpeg"/><Relationship Id="rId5" Type="http://schemas.openxmlformats.org/officeDocument/2006/relationships/hyperlink" Target="http://mar-k1.narod.ru/p1010726-india-jabloko.jpg" TargetMode="External"/><Relationship Id="rId4" Type="http://schemas.openxmlformats.org/officeDocument/2006/relationships/image" Target="http://www.kissdesign.ru/dolls/doll014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0.jpeg"/><Relationship Id="rId5" Type="http://schemas.openxmlformats.org/officeDocument/2006/relationships/hyperlink" Target="http://croc.narod.ru/3d/apple.jpg" TargetMode="External"/><Relationship Id="rId4" Type="http://schemas.openxmlformats.org/officeDocument/2006/relationships/image" Target="http://www.kissdesign.ru/dolls/doll026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http://www.kissdesign.ru/dolls/doll017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6" Type="http://schemas.openxmlformats.org/officeDocument/2006/relationships/image" Target="../media/image13.jpeg"/><Relationship Id="rId5" Type="http://schemas.openxmlformats.org/officeDocument/2006/relationships/hyperlink" Target="http://www.vminsk.by/archive/2006/10/03/4apple.jpg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://www.vminsk.by/archive/2006/10/03/4appl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День Знаний\1 сентября\1л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43040" y="-701676"/>
            <a:ext cx="10691813" cy="75596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142908" y="214290"/>
            <a:ext cx="7215238" cy="21236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Имя прилагательное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644098" y="7215214"/>
            <a:ext cx="304800" cy="304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572528" y="7000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День Знаний\1 сентября\1л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214346" y="642918"/>
            <a:ext cx="7072362" cy="572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Имена прилагательные называют признаки , обозначающие различные качества предмета: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 цвету  - </a:t>
            </a:r>
            <a:r>
              <a:rPr lang="ru-RU" sz="2800" dirty="0" smtClean="0">
                <a:solidFill>
                  <a:srgbClr val="FFFF00"/>
                </a:solidFill>
              </a:rPr>
              <a:t>жёлтое ;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 вкусу -   </a:t>
            </a:r>
            <a:r>
              <a:rPr lang="ru-RU" sz="2800" dirty="0" smtClean="0">
                <a:solidFill>
                  <a:srgbClr val="FFFF00"/>
                </a:solidFill>
              </a:rPr>
              <a:t>сладкое , сочное</a:t>
            </a:r>
            <a:r>
              <a:rPr lang="ru-RU" sz="2800" dirty="0" smtClean="0">
                <a:solidFill>
                  <a:schemeClr val="bg1"/>
                </a:solidFill>
              </a:rPr>
              <a:t>;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 величине- </a:t>
            </a:r>
            <a:r>
              <a:rPr lang="ru-RU" sz="2800" dirty="0" smtClean="0">
                <a:solidFill>
                  <a:srgbClr val="FFFF00"/>
                </a:solidFill>
              </a:rPr>
              <a:t>крупное;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</a:t>
            </a:r>
            <a:r>
              <a:rPr lang="ru-RU" sz="2800" dirty="0" smtClean="0">
                <a:solidFill>
                  <a:srgbClr val="FF0000"/>
                </a:solidFill>
              </a:rPr>
              <a:t>  </a:t>
            </a:r>
            <a:r>
              <a:rPr lang="ru-RU" sz="2800" dirty="0" smtClean="0">
                <a:solidFill>
                  <a:schemeClr val="bg1"/>
                </a:solidFill>
              </a:rPr>
              <a:t>форму – </a:t>
            </a:r>
            <a:r>
              <a:rPr lang="ru-RU" sz="2800" dirty="0" smtClean="0">
                <a:solidFill>
                  <a:srgbClr val="FFFF00"/>
                </a:solidFill>
              </a:rPr>
              <a:t>круглое;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 внешнему виду – </a:t>
            </a:r>
            <a:r>
              <a:rPr lang="ru-RU" sz="2800" dirty="0" smtClean="0">
                <a:solidFill>
                  <a:srgbClr val="FFFF00"/>
                </a:solidFill>
              </a:rPr>
              <a:t>блестящее;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по общей оценке – </a:t>
            </a:r>
            <a:r>
              <a:rPr lang="ru-RU" sz="2800" dirty="0" smtClean="0">
                <a:solidFill>
                  <a:srgbClr val="FFFF00"/>
                </a:solidFill>
              </a:rPr>
              <a:t>полезное;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по свойству – </a:t>
            </a:r>
            <a:r>
              <a:rPr lang="ru-RU" sz="2800" dirty="0" smtClean="0">
                <a:solidFill>
                  <a:srgbClr val="FFFF00"/>
                </a:solidFill>
              </a:rPr>
              <a:t>хрустящее;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 возрасту – </a:t>
            </a:r>
            <a:r>
              <a:rPr lang="ru-RU" sz="2800" dirty="0" smtClean="0">
                <a:solidFill>
                  <a:srgbClr val="FFFF00"/>
                </a:solidFill>
              </a:rPr>
              <a:t>свежее;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по весу - </a:t>
            </a:r>
            <a:r>
              <a:rPr lang="ru-RU" sz="2800" dirty="0" smtClean="0">
                <a:solidFill>
                  <a:srgbClr val="FFFF00"/>
                </a:solidFill>
              </a:rPr>
              <a:t>тяжёлое</a:t>
            </a:r>
          </a:p>
          <a:p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715536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День Знаний\1 сентября\1л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00042"/>
            <a:ext cx="6715140" cy="45243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О чём идёт речь?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Какой?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Резиновый ,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круглый,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 красный , зелёный,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оранжевый и синий,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 упругий, прыгучий.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Картинка 19 из 4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8721" t="8490" r="12791" b="10859"/>
          <a:stretch>
            <a:fillRect/>
          </a:stretch>
        </p:blipFill>
        <p:spPr bwMode="auto">
          <a:xfrm>
            <a:off x="285720" y="4929198"/>
            <a:ext cx="1285884" cy="1357322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991600" y="721521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День Знаний\1 сентября\1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00042"/>
            <a:ext cx="6715140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Картинка 19 из 4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214290"/>
            <a:ext cx="6858048" cy="6164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День Знаний\1 сентября\1л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00042"/>
            <a:ext cx="6715140" cy="29238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Сравните тексты.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Выпал снег. Пришла зима. Светит солнце. Подул ветер . Стоят в лесу деревья. Сосны и ели ждут одежды.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71744"/>
            <a:ext cx="6715140" cy="3416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Выпал </a:t>
            </a:r>
            <a:r>
              <a:rPr lang="ru-RU" sz="2400" u="sng" dirty="0" smtClean="0">
                <a:solidFill>
                  <a:schemeClr val="bg1"/>
                </a:solidFill>
              </a:rPr>
              <a:t>пушистый</a:t>
            </a:r>
            <a:r>
              <a:rPr lang="ru-RU" sz="2400" dirty="0" smtClean="0">
                <a:solidFill>
                  <a:schemeClr val="bg1"/>
                </a:solidFill>
              </a:rPr>
              <a:t> снег. Пришла </a:t>
            </a:r>
            <a:r>
              <a:rPr lang="ru-RU" sz="2400" u="sng" dirty="0" smtClean="0">
                <a:solidFill>
                  <a:schemeClr val="bg1"/>
                </a:solidFill>
              </a:rPr>
              <a:t>вьюжная, холодная </a:t>
            </a:r>
            <a:r>
              <a:rPr lang="ru-RU" sz="2400" dirty="0" smtClean="0">
                <a:solidFill>
                  <a:schemeClr val="bg1"/>
                </a:solidFill>
              </a:rPr>
              <a:t>зима. Светит</a:t>
            </a:r>
            <a:r>
              <a:rPr lang="ru-RU" sz="2400" u="sng" dirty="0" smtClean="0">
                <a:solidFill>
                  <a:schemeClr val="bg1"/>
                </a:solidFill>
              </a:rPr>
              <a:t> тусклое </a:t>
            </a:r>
            <a:r>
              <a:rPr lang="ru-RU" sz="2400" dirty="0" smtClean="0">
                <a:solidFill>
                  <a:schemeClr val="bg1"/>
                </a:solidFill>
              </a:rPr>
              <a:t>солнце. Подул </a:t>
            </a:r>
            <a:r>
              <a:rPr lang="ru-RU" sz="2400" u="sng" dirty="0" smtClean="0">
                <a:solidFill>
                  <a:schemeClr val="bg1"/>
                </a:solidFill>
              </a:rPr>
              <a:t>студёный</a:t>
            </a:r>
            <a:r>
              <a:rPr lang="ru-RU" sz="2400" dirty="0" smtClean="0">
                <a:solidFill>
                  <a:schemeClr val="bg1"/>
                </a:solidFill>
              </a:rPr>
              <a:t> ветер .</a:t>
            </a:r>
            <a:r>
              <a:rPr lang="ru-RU" sz="2400" u="sng" dirty="0" smtClean="0">
                <a:solidFill>
                  <a:schemeClr val="bg1"/>
                </a:solidFill>
              </a:rPr>
              <a:t> Голые </a:t>
            </a:r>
            <a:r>
              <a:rPr lang="ru-RU" sz="2400" dirty="0" smtClean="0">
                <a:solidFill>
                  <a:schemeClr val="bg1"/>
                </a:solidFill>
              </a:rPr>
              <a:t>стоят в лесу деревья . </a:t>
            </a:r>
            <a:r>
              <a:rPr lang="ru-RU" sz="2400" u="sng" dirty="0" smtClean="0">
                <a:solidFill>
                  <a:schemeClr val="bg1"/>
                </a:solidFill>
              </a:rPr>
              <a:t>Зелёные</a:t>
            </a:r>
            <a:r>
              <a:rPr lang="ru-RU" sz="2400" dirty="0" smtClean="0">
                <a:solidFill>
                  <a:schemeClr val="bg1"/>
                </a:solidFill>
              </a:rPr>
              <a:t> сосны и ели ждут  </a:t>
            </a:r>
            <a:r>
              <a:rPr lang="ru-RU" sz="2400" u="sng" dirty="0" smtClean="0">
                <a:solidFill>
                  <a:schemeClr val="bg1"/>
                </a:solidFill>
              </a:rPr>
              <a:t>белой зимней </a:t>
            </a:r>
            <a:r>
              <a:rPr lang="ru-RU" sz="2400" dirty="0" smtClean="0">
                <a:solidFill>
                  <a:schemeClr val="bg1"/>
                </a:solidFill>
              </a:rPr>
              <a:t>одежды.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Какие слова помогают ярче представить картину?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572528" y="721521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6704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День Знаний\1 сентября\1л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</p:spPr>
      </p:pic>
      <p:pic>
        <p:nvPicPr>
          <p:cNvPr id="3" name="Picture 25" descr="http://www.kissdesign.ru/magic/m12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-214346" y="214289"/>
            <a:ext cx="6929486" cy="6172243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8991600" y="7286652"/>
            <a:ext cx="304800" cy="3048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9358346" y="7143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8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7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День Знаний\1 сентября\1л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214346" y="214290"/>
            <a:ext cx="7286676" cy="41549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</a:rPr>
              <a:t>Имена прилагательные называют признаки , обозначающие различные качества предмета . Отвечают на вопросы какой? какая ? какое ? какие?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572528" y="72866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fesch.ru/img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9140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5500702"/>
            <a:ext cx="85820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Работа 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Семенец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В. В. учителя г. Радужного МОУ СОШ №8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1670" y="285728"/>
            <a:ext cx="4572032" cy="28575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Картинки, фото, анимация  и т. д.  взяты из интернета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3504" y="571480"/>
            <a:ext cx="38809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яблоко</a:t>
            </a:r>
            <a:endParaRPr lang="ru-RU" sz="9600" dirty="0"/>
          </a:p>
        </p:txBody>
      </p:sp>
      <p:pic>
        <p:nvPicPr>
          <p:cNvPr id="2051" name="Picture 3" descr="D:\День Знаний\1 сентября\1л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00042"/>
            <a:ext cx="6572296" cy="26468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600" dirty="0" smtClean="0">
                <a:solidFill>
                  <a:schemeClr val="bg1"/>
                </a:solidFill>
              </a:rPr>
              <a:t>яблоко</a:t>
            </a:r>
            <a:endParaRPr lang="ru-RU" sz="16600" dirty="0">
              <a:solidFill>
                <a:schemeClr val="bg1"/>
              </a:solidFill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358214" y="7000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http://www.kissdesign.ru/dolls/doll035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14282" y="142851"/>
            <a:ext cx="2286016" cy="6415593"/>
          </a:xfrm>
          <a:prstGeom prst="rect">
            <a:avLst/>
          </a:prstGeom>
          <a:noFill/>
        </p:spPr>
      </p:pic>
      <p:pic>
        <p:nvPicPr>
          <p:cNvPr id="19458" name="Picture 2" descr="Картинка 1 из 713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12712" t="11250" r="12832" b="6249"/>
          <a:stretch>
            <a:fillRect/>
          </a:stretch>
        </p:blipFill>
        <p:spPr bwMode="auto">
          <a:xfrm>
            <a:off x="4572000" y="1357298"/>
            <a:ext cx="2928958" cy="3143272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8572528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http://www.kissdesign.ru/dolls/doll014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85720" y="0"/>
            <a:ext cx="2357454" cy="6264092"/>
          </a:xfrm>
          <a:prstGeom prst="rect">
            <a:avLst/>
          </a:prstGeom>
          <a:noFill/>
        </p:spPr>
      </p:pic>
      <p:pic>
        <p:nvPicPr>
          <p:cNvPr id="10242" name="Picture 2" descr="Картинка 326 из 15786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24457" t="13044" r="29891" b="6521"/>
          <a:stretch>
            <a:fillRect/>
          </a:stretch>
        </p:blipFill>
        <p:spPr bwMode="auto">
          <a:xfrm>
            <a:off x="3571868" y="857232"/>
            <a:ext cx="3081488" cy="4071966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8643966" y="707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3" descr="http://www.kissdesign.ru/dolls/doll026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28596" y="142852"/>
            <a:ext cx="3143272" cy="6674602"/>
          </a:xfrm>
          <a:prstGeom prst="rect">
            <a:avLst/>
          </a:prstGeom>
          <a:noFill/>
        </p:spPr>
      </p:pic>
      <p:pic>
        <p:nvPicPr>
          <p:cNvPr id="9218" name="Picture 2" descr="Картинка 72 из 15786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9796"/>
          <a:stretch>
            <a:fillRect/>
          </a:stretch>
        </p:blipFill>
        <p:spPr bwMode="auto">
          <a:xfrm>
            <a:off x="3326038" y="0"/>
            <a:ext cx="5817962" cy="5572140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8643966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http://www.kissdesign.ru/dolls/doll017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14282" y="285728"/>
            <a:ext cx="4132688" cy="6357982"/>
          </a:xfrm>
          <a:prstGeom prst="rect">
            <a:avLst/>
          </a:prstGeom>
          <a:noFill/>
        </p:spPr>
      </p:pic>
      <p:pic>
        <p:nvPicPr>
          <p:cNvPr id="17410" name="Picture 2" descr="Хрустальное яблоко"/>
          <p:cNvPicPr>
            <a:picLocks noChangeAspect="1" noChangeArrowheads="1"/>
          </p:cNvPicPr>
          <p:nvPr/>
        </p:nvPicPr>
        <p:blipFill>
          <a:blip r:embed="rId5"/>
          <a:srcRect l="34500" t="11261" r="17499" b="12162"/>
          <a:stretch>
            <a:fillRect/>
          </a:stretch>
        </p:blipFill>
        <p:spPr bwMode="auto">
          <a:xfrm>
            <a:off x="5715008" y="2071678"/>
            <a:ext cx="2286016" cy="2428892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8392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День Знаний\1 сентября\1л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00042"/>
            <a:ext cx="6715140" cy="44319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Как</a:t>
            </a:r>
            <a:r>
              <a:rPr lang="ru-RU" sz="4400" dirty="0" smtClean="0">
                <a:solidFill>
                  <a:srgbClr val="FF0000"/>
                </a:solidFill>
              </a:rPr>
              <a:t>ое</a:t>
            </a:r>
            <a:r>
              <a:rPr lang="ru-RU" sz="4400" dirty="0" smtClean="0">
                <a:solidFill>
                  <a:srgbClr val="FFFF00"/>
                </a:solidFill>
              </a:rPr>
              <a:t>?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жёлт</a:t>
            </a:r>
            <a:r>
              <a:rPr lang="ru-RU" sz="4400" dirty="0" smtClean="0">
                <a:solidFill>
                  <a:srgbClr val="FF0000"/>
                </a:solidFill>
              </a:rPr>
              <a:t>ое   </a:t>
            </a:r>
            <a:r>
              <a:rPr lang="ru-RU" sz="4400" dirty="0" smtClean="0">
                <a:solidFill>
                  <a:schemeClr val="bg1"/>
                </a:solidFill>
              </a:rPr>
              <a:t>полезн</a:t>
            </a:r>
            <a:r>
              <a:rPr lang="ru-RU" sz="4400" dirty="0" smtClean="0">
                <a:solidFill>
                  <a:srgbClr val="FF0000"/>
                </a:solidFill>
              </a:rPr>
              <a:t>ое</a:t>
            </a:r>
            <a:endParaRPr lang="ru-RU" sz="4400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сочн</a:t>
            </a:r>
            <a:r>
              <a:rPr lang="ru-RU" sz="4400" dirty="0" smtClean="0">
                <a:solidFill>
                  <a:srgbClr val="FF0000"/>
                </a:solidFill>
              </a:rPr>
              <a:t>ое   </a:t>
            </a:r>
            <a:r>
              <a:rPr lang="ru-RU" sz="4400" dirty="0" smtClean="0">
                <a:solidFill>
                  <a:schemeClr val="bg1"/>
                </a:solidFill>
              </a:rPr>
              <a:t>румян</a:t>
            </a:r>
            <a:r>
              <a:rPr lang="ru-RU" sz="4400" dirty="0" smtClean="0">
                <a:solidFill>
                  <a:srgbClr val="FF0000"/>
                </a:solidFill>
              </a:rPr>
              <a:t>ое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крупн</a:t>
            </a:r>
            <a:r>
              <a:rPr lang="ru-RU" sz="4400" dirty="0" smtClean="0">
                <a:solidFill>
                  <a:srgbClr val="FF0000"/>
                </a:solidFill>
              </a:rPr>
              <a:t>ое  </a:t>
            </a:r>
            <a:r>
              <a:rPr lang="ru-RU" sz="4400" dirty="0" smtClean="0">
                <a:solidFill>
                  <a:schemeClr val="bg1"/>
                </a:solidFill>
              </a:rPr>
              <a:t>сладк</a:t>
            </a:r>
            <a:r>
              <a:rPr lang="ru-RU" sz="4400" dirty="0" smtClean="0">
                <a:solidFill>
                  <a:srgbClr val="FF0000"/>
                </a:solidFill>
              </a:rPr>
              <a:t>ое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блестящ</a:t>
            </a:r>
            <a:r>
              <a:rPr lang="ru-RU" sz="4400" dirty="0" smtClean="0">
                <a:solidFill>
                  <a:srgbClr val="FF0000"/>
                </a:solidFill>
              </a:rPr>
              <a:t>ее </a:t>
            </a:r>
            <a:r>
              <a:rPr lang="ru-RU" sz="4400" dirty="0" smtClean="0">
                <a:solidFill>
                  <a:schemeClr val="bg1"/>
                </a:solidFill>
              </a:rPr>
              <a:t>свеж</a:t>
            </a:r>
            <a:r>
              <a:rPr lang="ru-RU" sz="4400" dirty="0" smtClean="0">
                <a:solidFill>
                  <a:srgbClr val="FF0000"/>
                </a:solidFill>
              </a:rPr>
              <a:t>ее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кругл</a:t>
            </a:r>
            <a:r>
              <a:rPr lang="ru-RU" sz="4400" dirty="0" smtClean="0">
                <a:solidFill>
                  <a:srgbClr val="FF0000"/>
                </a:solidFill>
              </a:rPr>
              <a:t>ое</a:t>
            </a:r>
          </a:p>
          <a:p>
            <a:endParaRPr lang="ru-RU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День Знаний\1 сентября\1л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85850" y="-571528"/>
            <a:ext cx="10691813" cy="7559676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991600" y="7215214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7072330" cy="23083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Картинка 242 из 15786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14346" y="0"/>
            <a:ext cx="6286544" cy="608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74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День Знаний\1 сентября\1л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</p:spPr>
      </p:pic>
      <p:pic>
        <p:nvPicPr>
          <p:cNvPr id="3" name="Picture 2" descr="Картинка 242 из 15786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85728"/>
            <a:ext cx="6286544" cy="6085375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991600" y="721521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214</Words>
  <Application>Microsoft Office PowerPoint</Application>
  <PresentationFormat>Экран (4:3)</PresentationFormat>
  <Paragraphs>43</Paragraphs>
  <Slides>16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прилагательное</dc:title>
  <dc:creator>Home</dc:creator>
  <cp:lastModifiedBy>Home</cp:lastModifiedBy>
  <cp:revision>28</cp:revision>
  <dcterms:created xsi:type="dcterms:W3CDTF">2009-10-30T11:01:38Z</dcterms:created>
  <dcterms:modified xsi:type="dcterms:W3CDTF">2009-11-02T10:15:16Z</dcterms:modified>
</cp:coreProperties>
</file>