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493" autoAdjust="0"/>
  </p:normalViewPr>
  <p:slideViewPr>
    <p:cSldViewPr>
      <p:cViewPr varScale="1">
        <p:scale>
          <a:sx n="90" d="100"/>
          <a:sy n="9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38CD-1AC1-45B4-A29A-4544C5F6471A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15361-EA1C-47CD-BF67-F0C7753D6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15361-EA1C-47CD-BF67-F0C7753D63B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15361-EA1C-47CD-BF67-F0C7753D63B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4966-BFCF-4D27-95B7-77C4D3486558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3B37-F755-499F-AE8A-FC2C95C09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786842" cy="1470025"/>
          </a:xfrm>
        </p:spPr>
        <p:txBody>
          <a:bodyPr>
            <a:no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038352"/>
          </a:xfrm>
        </p:spPr>
        <p:txBody>
          <a:bodyPr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-1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</a:t>
            </a:r>
          </a:p>
          <a:p>
            <a:pPr algn="l"/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Чтобы вычислить</a:t>
            </a: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площадь  прямоугольника, измеряют его длину и ширину (в одинаковых единицах) и находят произведение полученных чисел.</a:t>
            </a:r>
          </a:p>
          <a:p>
            <a:pPr algn="l"/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00562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286380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72198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72198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858016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072198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58" y="450057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143108" y="45005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772400" cy="1470025"/>
          </a:xfrm>
        </p:spPr>
        <p:txBody>
          <a:bodyPr/>
          <a:lstStyle/>
          <a:p>
            <a:pPr algn="l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 3х3  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 9(СМ)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643446"/>
            <a:ext cx="807249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= 3х5           </a:t>
            </a:r>
          </a:p>
          <a:p>
            <a:pPr algn="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=15(см)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857364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643182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3429000"/>
            <a:ext cx="785818" cy="785818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86512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00694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86512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72330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58148" y="1857364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858148" y="2643182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72330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858148" y="3429000"/>
            <a:ext cx="785818" cy="7858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57224" y="571480"/>
            <a:ext cx="142876" cy="1428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858016" y="5072074"/>
            <a:ext cx="214314" cy="142876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28662" y="1285860"/>
            <a:ext cx="142876" cy="1428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6000768"/>
            <a:ext cx="214314" cy="142876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571736" y="7143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86776" y="54292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29" grpId="0" animBg="1"/>
      <p:bldP spid="31" grpId="0" animBg="1"/>
      <p:bldP spid="32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Периметр – это граница многоугольника.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000264"/>
          </a:xfrm>
          <a:ln>
            <a:noFill/>
          </a:ln>
        </p:spPr>
        <p:txBody>
          <a:bodyPr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Периметр – это сумма длин сторон многоугольника</a:t>
            </a:r>
          </a:p>
          <a:p>
            <a:pPr algn="l"/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Р =3+3+3+3                           Р =3+5+3+5</a:t>
            </a:r>
          </a:p>
          <a:p>
            <a:pPr algn="l"/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Р =12(см)                               Р =16(см)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36481" y="3106735"/>
            <a:ext cx="2357454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322497" y="3106735"/>
            <a:ext cx="2357454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1214414" y="1928802"/>
            <a:ext cx="2347930" cy="952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1214414" y="4286256"/>
            <a:ext cx="2347930" cy="952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3540911" y="3102767"/>
            <a:ext cx="2357454" cy="95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7327125" y="3102767"/>
            <a:ext cx="2357454" cy="95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4714876" y="4286256"/>
            <a:ext cx="385765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4714876" y="1928802"/>
            <a:ext cx="385765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14414" y="1928802"/>
            <a:ext cx="2286016" cy="235745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1928802"/>
            <a:ext cx="3786214" cy="23574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5572140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571604" y="6072206"/>
            <a:ext cx="142876" cy="1428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5715008" y="5500702"/>
            <a:ext cx="142876" cy="71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5008" y="6072206"/>
            <a:ext cx="142876" cy="71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0" y="0"/>
            <a:ext cx="9144000" cy="2143116"/>
          </a:xfrm>
        </p:spPr>
        <p:txBody>
          <a:bodyPr>
            <a:normAutofit fontScale="90000"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Окружность – граница круга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72074"/>
            <a:ext cx="9144000" cy="1785926"/>
          </a:xfrm>
        </p:spPr>
        <p:txBody>
          <a:bodyPr>
            <a:normAutofit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центр окружности (круга)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Отрезок – это радиус окружности круга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14414" y="2857496"/>
            <a:ext cx="2286016" cy="192882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214414" y="2857496"/>
            <a:ext cx="2286016" cy="192882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29190" y="2928934"/>
            <a:ext cx="2286016" cy="192882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00760" y="3929066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000760" y="3500438"/>
            <a:ext cx="53091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endParaRPr lang="ru-RU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5072066" y="3429000"/>
            <a:ext cx="1000132" cy="571504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7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285728"/>
            <a:ext cx="4572032" cy="28575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Картинки, фото, анимация  и т. д.  взяты из интернета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118</Words>
  <Application>Microsoft Office PowerPoint</Application>
  <PresentationFormat>Экран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Площадь S</vt:lpstr>
      <vt:lpstr>S = 3х3     S = 9(СМ)</vt:lpstr>
      <vt:lpstr>Периметр – это граница многоугольника.</vt:lpstr>
      <vt:lpstr>Окружность – граница круга</vt:lpstr>
      <vt:lpstr>Слайд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S</dc:title>
  <dc:creator>Admin</dc:creator>
  <cp:lastModifiedBy>Home</cp:lastModifiedBy>
  <cp:revision>11</cp:revision>
  <dcterms:created xsi:type="dcterms:W3CDTF">2008-11-09T04:42:05Z</dcterms:created>
  <dcterms:modified xsi:type="dcterms:W3CDTF">2009-09-13T12:08:26Z</dcterms:modified>
</cp:coreProperties>
</file>