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2493" autoAdjust="0"/>
  </p:normalViewPr>
  <p:slideViewPr>
    <p:cSldViewPr>
      <p:cViewPr varScale="1">
        <p:scale>
          <a:sx n="90" d="100"/>
          <a:sy n="90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838CD-1AC1-45B4-A29A-4544C5F6471A}" type="datetimeFigureOut">
              <a:rPr lang="ru-RU" smtClean="0"/>
              <a:pPr/>
              <a:t>13.09.2009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C15361-EA1C-47CD-BF67-F0C7753D63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15361-EA1C-47CD-BF67-F0C7753D63B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15361-EA1C-47CD-BF67-F0C7753D63B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4966-BFCF-4D27-95B7-77C4D3486558}" type="datetimeFigureOut">
              <a:rPr lang="ru-RU" smtClean="0"/>
              <a:pPr/>
              <a:t>13.09.2009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3B37-F755-499F-AE8A-FC2C95C09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4966-BFCF-4D27-95B7-77C4D3486558}" type="datetimeFigureOut">
              <a:rPr lang="ru-RU" smtClean="0"/>
              <a:pPr/>
              <a:t>13.09.2009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3B37-F755-499F-AE8A-FC2C95C09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4966-BFCF-4D27-95B7-77C4D3486558}" type="datetimeFigureOut">
              <a:rPr lang="ru-RU" smtClean="0"/>
              <a:pPr/>
              <a:t>13.09.2009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3B37-F755-499F-AE8A-FC2C95C09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4966-BFCF-4D27-95B7-77C4D3486558}" type="datetimeFigureOut">
              <a:rPr lang="ru-RU" smtClean="0"/>
              <a:pPr/>
              <a:t>13.09.2009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3B37-F755-499F-AE8A-FC2C95C09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4966-BFCF-4D27-95B7-77C4D3486558}" type="datetimeFigureOut">
              <a:rPr lang="ru-RU" smtClean="0"/>
              <a:pPr/>
              <a:t>13.09.2009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3B37-F755-499F-AE8A-FC2C95C09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4966-BFCF-4D27-95B7-77C4D3486558}" type="datetimeFigureOut">
              <a:rPr lang="ru-RU" smtClean="0"/>
              <a:pPr/>
              <a:t>13.09.2009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3B37-F755-499F-AE8A-FC2C95C09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4966-BFCF-4D27-95B7-77C4D3486558}" type="datetimeFigureOut">
              <a:rPr lang="ru-RU" smtClean="0"/>
              <a:pPr/>
              <a:t>13.09.2009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3B37-F755-499F-AE8A-FC2C95C09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4966-BFCF-4D27-95B7-77C4D3486558}" type="datetimeFigureOut">
              <a:rPr lang="ru-RU" smtClean="0"/>
              <a:pPr/>
              <a:t>13.09.2009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3B37-F755-499F-AE8A-FC2C95C09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4966-BFCF-4D27-95B7-77C4D3486558}" type="datetimeFigureOut">
              <a:rPr lang="ru-RU" smtClean="0"/>
              <a:pPr/>
              <a:t>13.09.2009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3B37-F755-499F-AE8A-FC2C95C09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4966-BFCF-4D27-95B7-77C4D3486558}" type="datetimeFigureOut">
              <a:rPr lang="ru-RU" smtClean="0"/>
              <a:pPr/>
              <a:t>13.09.2009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3B37-F755-499F-AE8A-FC2C95C09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4966-BFCF-4D27-95B7-77C4D3486558}" type="datetimeFigureOut">
              <a:rPr lang="ru-RU" smtClean="0"/>
              <a:pPr/>
              <a:t>13.09.2009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3B37-F755-499F-AE8A-FC2C95C09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24966-BFCF-4D27-95B7-77C4D3486558}" type="datetimeFigureOut">
              <a:rPr lang="ru-RU" smtClean="0"/>
              <a:pPr/>
              <a:t>13.09.2009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3B37-F755-499F-AE8A-FC2C95C09B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8786842" cy="1470025"/>
          </a:xfrm>
        </p:spPr>
        <p:txBody>
          <a:bodyPr>
            <a:noAutofit/>
          </a:bodyPr>
          <a:lstStyle/>
          <a:p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Площадь </a:t>
            </a:r>
            <a:r>
              <a:rPr lang="en-U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643446"/>
            <a:ext cx="9144000" cy="2038352"/>
          </a:xfrm>
        </p:spPr>
        <p:txBody>
          <a:bodyPr>
            <a:normAutofit fontScale="70000" lnSpcReduction="2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l"/>
            <a:r>
              <a:rPr lang="ru-RU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           </a:t>
            </a:r>
            <a:r>
              <a:rPr lang="en-US" sz="54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-1</a:t>
            </a:r>
            <a:r>
              <a:rPr lang="ru-RU" sz="54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см</a:t>
            </a:r>
          </a:p>
          <a:p>
            <a:pPr algn="l"/>
            <a:r>
              <a:rPr lang="ru-RU" sz="5400" b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54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</a:t>
            </a:r>
            <a:r>
              <a:rPr lang="ru-RU" sz="40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Чтобы вычислить</a:t>
            </a:r>
            <a:r>
              <a:rPr lang="ru-RU" sz="54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40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площадь  прямоугольника, измеряют его длину и ширину (в одинаковых единицах) и находят произведение полученных чисел.</a:t>
            </a:r>
          </a:p>
          <a:p>
            <a:pPr algn="l"/>
            <a:endParaRPr lang="ru-RU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857364"/>
            <a:ext cx="785818" cy="785818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2643182"/>
            <a:ext cx="785818" cy="785818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714480" y="1857364"/>
            <a:ext cx="785818" cy="785818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500298" y="1857364"/>
            <a:ext cx="785818" cy="785818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714480" y="2643182"/>
            <a:ext cx="785818" cy="785818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500298" y="2643182"/>
            <a:ext cx="785818" cy="785818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3429000"/>
            <a:ext cx="785818" cy="785818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714480" y="3429000"/>
            <a:ext cx="785818" cy="785818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500298" y="3429000"/>
            <a:ext cx="785818" cy="785818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714744" y="1857364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714744" y="2643182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500562" y="1857364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286380" y="1857364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500562" y="2643182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286380" y="2643182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714744" y="3429000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500562" y="3429000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286380" y="3429000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072198" y="1857364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6072198" y="2643182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858016" y="1857364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6858016" y="2643182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072198" y="3429000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858016" y="3429000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357158" y="4500570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2143108" y="45005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42852"/>
            <a:ext cx="7772400" cy="1470025"/>
          </a:xfrm>
        </p:spPr>
        <p:txBody>
          <a:bodyPr/>
          <a:lstStyle/>
          <a:p>
            <a:pPr algn="l"/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= 3х3   </a:t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S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= 9(СМ)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4643446"/>
            <a:ext cx="8072494" cy="1752600"/>
          </a:xfrm>
        </p:spPr>
        <p:txBody>
          <a:bodyPr>
            <a:normAutofit lnSpcReduction="10000"/>
          </a:bodyPr>
          <a:lstStyle/>
          <a:p>
            <a:pPr algn="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= 3х5           </a:t>
            </a:r>
          </a:p>
          <a:p>
            <a:pPr algn="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=15(см)</a:t>
            </a:r>
            <a:endParaRPr lang="ru-RU" sz="5400" dirty="0" smtClean="0"/>
          </a:p>
          <a:p>
            <a:endParaRPr lang="ru-RU" sz="5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857364"/>
            <a:ext cx="785818" cy="785818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2643182"/>
            <a:ext cx="785818" cy="785818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714480" y="1857364"/>
            <a:ext cx="785818" cy="785818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500298" y="1857364"/>
            <a:ext cx="785818" cy="785818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714480" y="2643182"/>
            <a:ext cx="785818" cy="785818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500298" y="2643182"/>
            <a:ext cx="785818" cy="785818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3429000"/>
            <a:ext cx="785818" cy="785818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714480" y="3429000"/>
            <a:ext cx="785818" cy="785818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500298" y="3429000"/>
            <a:ext cx="785818" cy="785818"/>
          </a:xfrm>
          <a:prstGeom prst="rect">
            <a:avLst/>
          </a:prstGeom>
          <a:solidFill>
            <a:srgbClr val="FFFF0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714876" y="1857364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714876" y="2643182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500694" y="1857364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286512" y="1857364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500694" y="2643182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6286512" y="2643182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714876" y="3429000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500694" y="3429000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286512" y="3429000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7072330" y="1857364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072330" y="2643182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7858148" y="1857364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858148" y="2643182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072330" y="3429000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858148" y="3429000"/>
            <a:ext cx="785818" cy="785818"/>
          </a:xfrm>
          <a:prstGeom prst="rect">
            <a:avLst/>
          </a:prstGeom>
          <a:solidFill>
            <a:srgbClr val="00B050"/>
          </a:solidFill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857224" y="571480"/>
            <a:ext cx="142876" cy="142876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858016" y="5072074"/>
            <a:ext cx="214314" cy="142876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928662" y="1285860"/>
            <a:ext cx="142876" cy="142876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929322" y="6000768"/>
            <a:ext cx="214314" cy="142876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2571736" y="71435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286776" y="542926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8" grpId="0" animBg="1"/>
      <p:bldP spid="29" grpId="0" animBg="1"/>
      <p:bldP spid="31" grpId="0" animBg="1"/>
      <p:bldP spid="32" grpId="0" animBg="1"/>
      <p:bldP spid="3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  <a:ln>
            <a:noFill/>
          </a:ln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Периметр – это граница многоугольника.</a:t>
            </a:r>
            <a:endParaRPr lang="ru-RU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643446"/>
            <a:ext cx="9144000" cy="2000264"/>
          </a:xfrm>
          <a:ln>
            <a:noFill/>
          </a:ln>
        </p:spPr>
        <p:txBody>
          <a:bodyPr>
            <a:normAutofit fontScale="925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Периметр – это сумма длин сторон многоугольника</a:t>
            </a:r>
          </a:p>
          <a:p>
            <a:pPr algn="l"/>
            <a:r>
              <a:rPr lang="ru-RU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      Р =3+3+3+3                           Р =3+5+3+5</a:t>
            </a:r>
          </a:p>
          <a:p>
            <a:pPr algn="l"/>
            <a:r>
              <a:rPr lang="ru-RU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            Р =12(см)                               Р =16(см)</a:t>
            </a:r>
            <a:endParaRPr lang="ru-RU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rot="5400000">
            <a:off x="36481" y="3106735"/>
            <a:ext cx="2357454" cy="1588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2322497" y="3106735"/>
            <a:ext cx="2357454" cy="1588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10800000" flipV="1">
            <a:off x="1214414" y="1928802"/>
            <a:ext cx="2347930" cy="952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10800000" flipV="1">
            <a:off x="1214414" y="4286256"/>
            <a:ext cx="2347930" cy="9524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16200000" flipH="1">
            <a:off x="3540911" y="3102767"/>
            <a:ext cx="2357454" cy="9524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16200000" flipH="1">
            <a:off x="7327125" y="3102767"/>
            <a:ext cx="2357454" cy="9524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10800000">
            <a:off x="4714876" y="4286256"/>
            <a:ext cx="3857652" cy="158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10800000">
            <a:off x="4714876" y="1928802"/>
            <a:ext cx="3857652" cy="1588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214414" y="1928802"/>
            <a:ext cx="2286016" cy="235745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714876" y="1928802"/>
            <a:ext cx="3786214" cy="23574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571604" y="5572140"/>
            <a:ext cx="142876" cy="1428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571604" y="6072206"/>
            <a:ext cx="142876" cy="1428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 flipH="1">
            <a:off x="5715008" y="5500702"/>
            <a:ext cx="142876" cy="7143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715008" y="6072206"/>
            <a:ext cx="142876" cy="7143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H="1">
            <a:off x="0" y="0"/>
            <a:ext cx="9144000" cy="2143116"/>
          </a:xfrm>
        </p:spPr>
        <p:txBody>
          <a:bodyPr>
            <a:normAutofit fontScale="90000"/>
          </a:bodyPr>
          <a:lstStyle/>
          <a:p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Окружность – граница круга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072074"/>
            <a:ext cx="9144000" cy="1785926"/>
          </a:xfrm>
        </p:spPr>
        <p:txBody>
          <a:bodyPr>
            <a:normAutofit/>
          </a:bodyPr>
          <a:lstStyle/>
          <a:p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– центр окружности (круга)</a:t>
            </a:r>
          </a:p>
          <a:p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Отрезок – это радиус окружности круга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214414" y="2857496"/>
            <a:ext cx="2286016" cy="1928826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1214414" y="2857496"/>
            <a:ext cx="2286016" cy="192882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929190" y="2928934"/>
            <a:ext cx="2286016" cy="1928826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000760" y="3929066"/>
            <a:ext cx="71438" cy="714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6000760" y="3500438"/>
            <a:ext cx="530915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</a:t>
            </a:r>
            <a:endParaRPr lang="ru-RU" sz="40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10800000">
            <a:off x="5072066" y="3429000"/>
            <a:ext cx="1000132" cy="571504"/>
          </a:xfrm>
          <a:prstGeom prst="line">
            <a:avLst/>
          </a:prstGeom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animBg="1"/>
      <p:bldP spid="14" grpId="0" animBg="1"/>
      <p:bldP spid="15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www.fesch.ru/img/bo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8" y="785813"/>
            <a:ext cx="9140825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77" y="5572128"/>
            <a:ext cx="858202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Работа </a:t>
            </a:r>
            <a:r>
              <a:rPr lang="ru-RU" sz="24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Семенец</a:t>
            </a:r>
            <a:r>
              <a:rPr lang="ru-RU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В. В. учителя г. Радужного МОУ СОШ №8</a:t>
            </a:r>
            <a:endParaRPr lang="ru-RU" sz="2400" dirty="0">
              <a:ln w="1016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3108" y="285728"/>
            <a:ext cx="4572032" cy="285752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Картинки, фото, анимация  и т. д.  взяты из интернета</a:t>
            </a:r>
            <a:endParaRPr lang="ru-RU" sz="1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118</Words>
  <Application>Microsoft Office PowerPoint</Application>
  <PresentationFormat>Экран (4:3)</PresentationFormat>
  <Paragraphs>21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Площадь S</vt:lpstr>
      <vt:lpstr>S = 3х3     S = 9(СМ)</vt:lpstr>
      <vt:lpstr>Периметр – это граница многоугольника.</vt:lpstr>
      <vt:lpstr>Окружность – граница круга</vt:lpstr>
      <vt:lpstr>Слайд 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Площадь S</dc:title>
  <dc:creator>Admin</dc:creator>
  <cp:lastModifiedBy>Home</cp:lastModifiedBy>
  <cp:revision>11</cp:revision>
  <dcterms:created xsi:type="dcterms:W3CDTF">2008-11-09T04:42:05Z</dcterms:created>
  <dcterms:modified xsi:type="dcterms:W3CDTF">2009-09-13T12:08:26Z</dcterms:modified>
</cp:coreProperties>
</file>