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3" r:id="rId6"/>
    <p:sldId id="258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Доли - четвёртые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c:rich>
      </c:tx>
      <c:layout>
        <c:manualLayout>
          <c:xMode val="edge"/>
          <c:yMode val="edge"/>
          <c:x val="0.40482808398950326"/>
          <c:y val="2.500000000000005E-2"/>
        </c:manualLayout>
      </c:layout>
      <c:spPr>
        <a:scene3d>
          <a:camera prst="orthographicFront"/>
          <a:lightRig rig="threePt" dir="t"/>
        </a:scene3d>
        <a:sp3d>
          <a:bevelT prst="angle"/>
        </a:sp3d>
      </c:sp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Доли  </a:t>
            </a:r>
            <a:r>
              <a:rPr lang="ru-RU" smtClean="0"/>
              <a:t>- пятые</a:t>
            </a:r>
            <a:endParaRPr lang="ru-RU" dirty="0"/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82550" h="44450" prst="angle"/>
              <a:bevelB w="82550" h="44450" prst="angle"/>
              <a:contourClr>
                <a:srgbClr val="000000"/>
              </a:contourClr>
            </a:sp3d>
          </c:spPr>
          <c:explosion val="25"/>
          <c:cat>
            <c:strRef>
              <c:f>Лист1!$A$2:$A$6</c:f>
              <c:strCache>
                <c:ptCount val="5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firstSliceAng val="325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Доли -восьмые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c:rich>
      </c:tx>
      <c:layout/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25"/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Кв.5</c:v>
                </c:pt>
                <c:pt idx="5">
                  <c:v>Кв6</c:v>
                </c:pt>
                <c:pt idx="6">
                  <c:v>Кв.7</c:v>
                </c:pt>
                <c:pt idx="7">
                  <c:v>Кв.8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13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13</c:v>
                </c:pt>
                <c:pt idx="6">
                  <c:v>13</c:v>
                </c:pt>
                <c:pt idx="7">
                  <c:v>13</c:v>
                </c:pt>
              </c:numCache>
            </c:numRef>
          </c:val>
        </c:ser>
      </c:pie3DChart>
      <c:spPr>
        <a:scene3d>
          <a:camera prst="orthographicFront"/>
          <a:lightRig rig="threePt" dir="t"/>
        </a:scene3d>
        <a:sp3d>
          <a:bevelT prst="angle"/>
        </a:sp3d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EA289-BF29-4CDA-A523-F775F5067203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A6CF4-7335-4EDD-A8E3-5B56CF5A1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3dpriroda/8/55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http://animashky.ru/flist/3dpriroda/8/123.gif" TargetMode="Externa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kissdesign.ru/magic/m30.gif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Доли</a:t>
            </a:r>
            <a:endParaRPr lang="ru-RU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Прямоугольник разделили на два равных треугольника. Можно сказать , что один треугольник – это 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одна вторая доля </a:t>
            </a:r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прямоугольника.</a:t>
            </a:r>
            <a:endParaRPr lang="ru-RU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3643306" y="1357298"/>
            <a:ext cx="1714512" cy="1857388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 rot="10800000">
            <a:off x="3643306" y="1357298"/>
            <a:ext cx="1714512" cy="1857388"/>
          </a:xfrm>
          <a:prstGeom prst="rtTriangl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214950"/>
            <a:ext cx="9144000" cy="1470025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l"/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Прямоугольник разделён на три равные части. Можно сказать, что жёлтый прямоугольник- это </a:t>
            </a:r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одна третья доля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ru-RU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4476" y="5529274"/>
            <a:ext cx="6400800" cy="1752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2857496"/>
            <a:ext cx="5000660" cy="128588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5429264"/>
            <a:ext cx="500066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4143380"/>
            <a:ext cx="5000660" cy="128588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071670" y="5429264"/>
            <a:ext cx="5000660" cy="12858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643042" y="1142984"/>
          <a:ext cx="6096000" cy="4492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71604" y="135729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286388"/>
            <a:ext cx="9144000" cy="1395410"/>
          </a:xfrm>
        </p:spPr>
        <p:txBody>
          <a:bodyPr>
            <a:normAutofit fontScale="925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Какая доля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больше</a:t>
            </a:r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  одна пятая или половина ;</a:t>
            </a:r>
          </a:p>
          <a:p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         одна третья или половина; </a:t>
            </a:r>
          </a:p>
          <a:p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           одна третья или одна пятая?</a:t>
            </a:r>
            <a:endParaRPr lang="ru-RU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214686"/>
            <a:ext cx="1857388" cy="35719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3857628"/>
            <a:ext cx="1857388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1714488"/>
            <a:ext cx="1857388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072198" y="2928934"/>
            <a:ext cx="1857388" cy="642942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2357430"/>
            <a:ext cx="1857388" cy="57150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72198" y="1785926"/>
            <a:ext cx="1857388" cy="57150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2857496"/>
            <a:ext cx="1857388" cy="35719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2500306"/>
            <a:ext cx="1857388" cy="35719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14348" y="2143116"/>
            <a:ext cx="1857388" cy="35719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1785926"/>
            <a:ext cx="1857388" cy="35719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3857628"/>
            <a:ext cx="1857388" cy="35719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286116" y="2643182"/>
            <a:ext cx="1857388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072198" y="3857628"/>
            <a:ext cx="1857388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072198" y="3857628"/>
            <a:ext cx="1857388" cy="642942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14348" y="4143380"/>
            <a:ext cx="1857388" cy="642942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14348" y="4143380"/>
            <a:ext cx="1857388" cy="35719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 красные розы- это 1/2 от всего букета. Сколько роз в букете?</a:t>
            </a:r>
            <a:endParaRPr lang="ru-RU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 fontScale="92500"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96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4х2:1=8(р.)</a:t>
            </a:r>
          </a:p>
          <a:p>
            <a:r>
              <a:rPr lang="ru-RU" sz="96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Ответ:8 роз</a:t>
            </a:r>
            <a:endParaRPr lang="ru-RU" sz="9600" b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6" descr="http://animashky.ru/flist/3dpriroda/8/55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143636" y="928670"/>
            <a:ext cx="1142976" cy="1157288"/>
          </a:xfrm>
          <a:prstGeom prst="rect">
            <a:avLst/>
          </a:prstGeom>
          <a:noFill/>
        </p:spPr>
      </p:pic>
      <p:pic>
        <p:nvPicPr>
          <p:cNvPr id="5" name="Picture 9" descr="http://animashky.ru/flist/3dpriroda/8/123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000760" y="0"/>
            <a:ext cx="1047750" cy="1085850"/>
          </a:xfrm>
          <a:prstGeom prst="rect">
            <a:avLst/>
          </a:prstGeom>
          <a:noFill/>
        </p:spPr>
      </p:pic>
      <p:pic>
        <p:nvPicPr>
          <p:cNvPr id="6" name="Picture 9" descr="http://animashky.ru/flist/3dpriroda/8/123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572000" y="0"/>
            <a:ext cx="1047750" cy="1085850"/>
          </a:xfrm>
          <a:prstGeom prst="rect">
            <a:avLst/>
          </a:prstGeom>
          <a:noFill/>
        </p:spPr>
      </p:pic>
      <p:pic>
        <p:nvPicPr>
          <p:cNvPr id="7" name="Picture 9" descr="http://animashky.ru/flist/3dpriroda/8/123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286116" y="0"/>
            <a:ext cx="1047750" cy="1085850"/>
          </a:xfrm>
          <a:prstGeom prst="rect">
            <a:avLst/>
          </a:prstGeom>
          <a:noFill/>
        </p:spPr>
      </p:pic>
      <p:pic>
        <p:nvPicPr>
          <p:cNvPr id="8" name="Picture 9" descr="http://animashky.ru/flist/3dpriroda/8/123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2000232" y="0"/>
            <a:ext cx="1047750" cy="1085850"/>
          </a:xfrm>
          <a:prstGeom prst="rect">
            <a:avLst/>
          </a:prstGeom>
          <a:noFill/>
        </p:spPr>
      </p:pic>
      <p:pic>
        <p:nvPicPr>
          <p:cNvPr id="9" name="Picture 6" descr="http://animashky.ru/flist/3dpriroda/8/55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572000" y="928670"/>
            <a:ext cx="1142976" cy="1157288"/>
          </a:xfrm>
          <a:prstGeom prst="rect">
            <a:avLst/>
          </a:prstGeom>
          <a:noFill/>
        </p:spPr>
      </p:pic>
      <p:pic>
        <p:nvPicPr>
          <p:cNvPr id="10" name="Picture 6" descr="http://animashky.ru/flist/3dpriroda/8/55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3286116" y="1000108"/>
            <a:ext cx="1142976" cy="1157288"/>
          </a:xfrm>
          <a:prstGeom prst="rect">
            <a:avLst/>
          </a:prstGeom>
          <a:noFill/>
        </p:spPr>
      </p:pic>
      <p:pic>
        <p:nvPicPr>
          <p:cNvPr id="11" name="Picture 6" descr="http://animashky.ru/flist/3dpriroda/8/55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071670" y="1000108"/>
            <a:ext cx="1142976" cy="1157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429684" cy="1470025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l"/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Длина 1/3 дорожки составляет </a:t>
            </a:r>
            <a:b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 метров.    </a:t>
            </a:r>
            <a:r>
              <a:rPr lang="ru-RU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 узнать длину всей  дорожки?</a:t>
            </a:r>
            <a:endParaRPr lang="ru-RU" b="1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496"/>
            <a:ext cx="5357850" cy="3000396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20х3:1=60 </a:t>
            </a:r>
            <a:r>
              <a:rPr lang="ru-RU" sz="5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(м)</a:t>
            </a:r>
          </a:p>
          <a:p>
            <a:r>
              <a:rPr lang="ru-RU" sz="5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Ответ:60 метров</a:t>
            </a:r>
            <a:endParaRPr lang="ru-RU" sz="5400" b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17" descr="http://www.kissdesign.ru/magic/m30.gif"/>
          <p:cNvPicPr>
            <a:picLocks noChangeAspect="1" noChangeArrowheads="1" noCrop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500694" y="2428868"/>
            <a:ext cx="3643306" cy="43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fesch.ru/img/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" y="1035855"/>
            <a:ext cx="91408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32" y="5822170"/>
            <a:ext cx="85820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Работа </a:t>
            </a:r>
            <a:r>
              <a:rPr lang="ru-RU" sz="2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Семенец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В. В. учителя г. Радужного МОУ СОШ №8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3163" y="535770"/>
            <a:ext cx="4572032" cy="28575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Картинки, фото, анимация  и т. д.  взяты из интернета</a:t>
            </a:r>
            <a:endParaRPr lang="ru-RU" sz="1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125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Доли</vt:lpstr>
      <vt:lpstr>Прямоугольник разделён на три равные части. Можно сказать, что жёлтый прямоугольник- это одна третья доля.</vt:lpstr>
      <vt:lpstr>Слайд 3</vt:lpstr>
      <vt:lpstr>Слайд 4</vt:lpstr>
      <vt:lpstr>Слайд 5</vt:lpstr>
      <vt:lpstr>Слайд 6</vt:lpstr>
      <vt:lpstr>4 красные розы- это 1/2 от всего букета. Сколько роз в букете?</vt:lpstr>
      <vt:lpstr>Длина 1/3 дорожки составляет  20 метров.    Как узнать длину всей  дорожки?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</dc:title>
  <dc:creator>Admin</dc:creator>
  <cp:lastModifiedBy>Home</cp:lastModifiedBy>
  <cp:revision>24</cp:revision>
  <dcterms:created xsi:type="dcterms:W3CDTF">2008-11-01T08:34:55Z</dcterms:created>
  <dcterms:modified xsi:type="dcterms:W3CDTF">2009-09-13T12:09:09Z</dcterms:modified>
</cp:coreProperties>
</file>