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59" r:id="rId7"/>
    <p:sldId id="263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rgbClr val="FFFF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69F5-B2A9-4A9F-AD04-BCA5375FA5BE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3F4DB-60AD-4798-A140-D4B47A304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Relationship Id="rId6" Type="http://schemas.openxmlformats.org/officeDocument/2006/relationships/image" Target="../media/image6.pn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6.wav"/><Relationship Id="rId6" Type="http://schemas.openxmlformats.org/officeDocument/2006/relationships/image" Target="../media/image9.png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7.wav"/><Relationship Id="rId6" Type="http://schemas.openxmlformats.org/officeDocument/2006/relationships/image" Target="../media/image3.gif"/><Relationship Id="rId5" Type="http://schemas.openxmlformats.org/officeDocument/2006/relationships/image" Target="../media/image4.gif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8.wav"/><Relationship Id="rId6" Type="http://schemas.openxmlformats.org/officeDocument/2006/relationships/image" Target="../media/image11.png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audio" Target="../media/audio11.wav"/><Relationship Id="rId7" Type="http://schemas.openxmlformats.org/officeDocument/2006/relationships/image" Target="../media/image13.png"/><Relationship Id="rId2" Type="http://schemas.openxmlformats.org/officeDocument/2006/relationships/audio" Target="../media/audio10.wav"/><Relationship Id="rId1" Type="http://schemas.openxmlformats.org/officeDocument/2006/relationships/audio" Target="../media/audio9.wav"/><Relationship Id="rId6" Type="http://schemas.openxmlformats.org/officeDocument/2006/relationships/image" Target="../media/image12.png"/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12.wav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786842" cy="1470025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19900" b="1" dirty="0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Задача</a:t>
            </a:r>
            <a:endParaRPr lang="ru-RU" sz="11500" b="1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/>
          <a:stretch>
            <a:fillRect/>
          </a:stretch>
        </p:blipFill>
        <p:spPr>
          <a:xfrm>
            <a:off x="9144000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5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fesch.ru/img/bo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" y="785813"/>
            <a:ext cx="91408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32" y="5572128"/>
            <a:ext cx="85820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Работа </a:t>
            </a:r>
            <a:r>
              <a:rPr lang="ru-RU" sz="24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Семенец</a:t>
            </a: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В. В. учителя г. Радужного МОУ СОШ №8</a:t>
            </a:r>
            <a:endParaRPr lang="ru-RU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71736" y="285728"/>
            <a:ext cx="378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Картинки, фото, анимация  и т. д.  взяты из интернета</a:t>
            </a:r>
            <a:endParaRPr lang="ru-RU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antasyflash.ru/anime/bird/image/bird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0"/>
            <a:ext cx="4471360" cy="3500438"/>
          </a:xfrm>
          <a:prstGeom prst="rect">
            <a:avLst/>
          </a:prstGeom>
          <a:noFill/>
        </p:spPr>
      </p:pic>
      <p:pic>
        <p:nvPicPr>
          <p:cNvPr id="3" name="Picture 4" descr="http://fantasyflash.ru/anime/bird/image/bird1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5811" y="0"/>
            <a:ext cx="2768190" cy="2214554"/>
          </a:xfrm>
          <a:prstGeom prst="rect">
            <a:avLst/>
          </a:prstGeom>
          <a:noFill/>
        </p:spPr>
      </p:pic>
      <p:pic>
        <p:nvPicPr>
          <p:cNvPr id="4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1571612"/>
            <a:ext cx="2238386" cy="1598847"/>
          </a:xfrm>
          <a:prstGeom prst="rect">
            <a:avLst/>
          </a:prstGeom>
          <a:noFill/>
        </p:spPr>
      </p:pic>
      <p:pic>
        <p:nvPicPr>
          <p:cNvPr id="6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1142976" y="3357562"/>
            <a:ext cx="2214546" cy="1598847"/>
          </a:xfrm>
          <a:prstGeom prst="rect">
            <a:avLst/>
          </a:prstGeom>
          <a:noFill/>
        </p:spPr>
      </p:pic>
      <p:pic>
        <p:nvPicPr>
          <p:cNvPr id="7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42908" y="142852"/>
            <a:ext cx="2238386" cy="1598847"/>
          </a:xfrm>
          <a:prstGeom prst="rect">
            <a:avLst/>
          </a:prstGeom>
          <a:noFill/>
        </p:spPr>
      </p:pic>
      <p:pic>
        <p:nvPicPr>
          <p:cNvPr id="8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6"/>
          <a:stretch>
            <a:fillRect/>
          </a:stretch>
        </p:blipFill>
        <p:spPr>
          <a:xfrm>
            <a:off x="8839200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379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antasyflash.ru/anime/bird/image/bird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0"/>
            <a:ext cx="4471360" cy="3500438"/>
          </a:xfrm>
          <a:prstGeom prst="rect">
            <a:avLst/>
          </a:prstGeom>
          <a:noFill/>
        </p:spPr>
      </p:pic>
      <p:pic>
        <p:nvPicPr>
          <p:cNvPr id="5" name="Picture 4" descr="http://fantasyflash.ru/anime/bird/image/bird1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5811" y="0"/>
            <a:ext cx="2768190" cy="2214554"/>
          </a:xfrm>
          <a:prstGeom prst="rect">
            <a:avLst/>
          </a:prstGeom>
          <a:noFill/>
        </p:spPr>
      </p:pic>
      <p:pic>
        <p:nvPicPr>
          <p:cNvPr id="6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1571612"/>
            <a:ext cx="2238386" cy="1598847"/>
          </a:xfrm>
          <a:prstGeom prst="rect">
            <a:avLst/>
          </a:prstGeom>
          <a:noFill/>
        </p:spPr>
      </p:pic>
      <p:pic>
        <p:nvPicPr>
          <p:cNvPr id="7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1071538" y="3429000"/>
            <a:ext cx="2214546" cy="1598847"/>
          </a:xfrm>
          <a:prstGeom prst="rect">
            <a:avLst/>
          </a:prstGeom>
          <a:noFill/>
        </p:spPr>
      </p:pic>
      <p:pic>
        <p:nvPicPr>
          <p:cNvPr id="8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42908" y="142852"/>
            <a:ext cx="2238386" cy="1598847"/>
          </a:xfrm>
          <a:prstGeom prst="rect">
            <a:avLst/>
          </a:prstGeom>
          <a:noFill/>
        </p:spPr>
      </p:pic>
      <p:pic>
        <p:nvPicPr>
          <p:cNvPr id="10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6"/>
          <a:stretch>
            <a:fillRect/>
          </a:stretch>
        </p:blipFill>
        <p:spPr>
          <a:xfrm>
            <a:off x="9144000" y="5429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801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142984"/>
            <a:ext cx="6643734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287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</a:t>
            </a:r>
            <a:r>
              <a:rPr lang="ru-RU" sz="287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</a:t>
            </a:r>
            <a:r>
              <a:rPr lang="ru-RU" sz="287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</a:t>
            </a:r>
            <a:endParaRPr lang="ru-RU" sz="287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/>
          <a:stretch>
            <a:fillRect/>
          </a:stretch>
        </p:blipFill>
        <p:spPr>
          <a:xfrm>
            <a:off x="9144000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260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43570" y="0"/>
            <a:ext cx="2823209" cy="644791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13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+</a:t>
            </a:r>
          </a:p>
        </p:txBody>
      </p:sp>
      <p:pic>
        <p:nvPicPr>
          <p:cNvPr id="3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/>
          <a:stretch>
            <a:fillRect/>
          </a:stretch>
        </p:blipFill>
        <p:spPr>
          <a:xfrm>
            <a:off x="9144000" y="6553200"/>
            <a:ext cx="304800" cy="304800"/>
          </a:xfrm>
          <a:prstGeom prst="rect">
            <a:avLst/>
          </a:prstGeom>
        </p:spPr>
      </p:pic>
      <p:pic>
        <p:nvPicPr>
          <p:cNvPr id="4" name="Picture 4" descr="http://fantasyflash.ru/anime/bird/image/bird1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1071546"/>
            <a:ext cx="5982927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428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281"/>
                            </p:stCondLst>
                            <p:childTnLst>
                              <p:par>
                                <p:cTn id="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antasyflash.ru/anime/bird/image/bird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0"/>
            <a:ext cx="4471360" cy="3500438"/>
          </a:xfrm>
          <a:prstGeom prst="rect">
            <a:avLst/>
          </a:prstGeom>
          <a:noFill/>
        </p:spPr>
      </p:pic>
      <p:pic>
        <p:nvPicPr>
          <p:cNvPr id="4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1571612"/>
            <a:ext cx="2238386" cy="1598847"/>
          </a:xfrm>
          <a:prstGeom prst="rect">
            <a:avLst/>
          </a:prstGeom>
          <a:noFill/>
        </p:spPr>
      </p:pic>
      <p:pic>
        <p:nvPicPr>
          <p:cNvPr id="5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071538" y="3429000"/>
            <a:ext cx="2214546" cy="1598847"/>
          </a:xfrm>
          <a:prstGeom prst="rect">
            <a:avLst/>
          </a:prstGeom>
          <a:noFill/>
        </p:spPr>
      </p:pic>
      <p:pic>
        <p:nvPicPr>
          <p:cNvPr id="6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2908" y="142852"/>
            <a:ext cx="2238386" cy="1598847"/>
          </a:xfrm>
          <a:prstGeom prst="rect">
            <a:avLst/>
          </a:prstGeom>
          <a:noFill/>
        </p:spPr>
      </p:pic>
      <p:pic>
        <p:nvPicPr>
          <p:cNvPr id="7" name="Picture 4" descr="http://fantasyflash.ru/anime/bird/image/bird10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75811" y="0"/>
            <a:ext cx="2768190" cy="2214554"/>
          </a:xfrm>
          <a:prstGeom prst="rect">
            <a:avLst/>
          </a:prstGeom>
          <a:noFill/>
        </p:spPr>
      </p:pic>
      <p:pic>
        <p:nvPicPr>
          <p:cNvPr id="8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6"/>
          <a:stretch>
            <a:fillRect/>
          </a:stretch>
        </p:blipFill>
        <p:spPr>
          <a:xfrm>
            <a:off x="8991600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55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11122"/>
            <a:ext cx="8501122" cy="264687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166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</a:t>
            </a:r>
            <a:r>
              <a:rPr lang="ru-RU" sz="1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+</a:t>
            </a:r>
            <a:r>
              <a:rPr lang="ru-RU" sz="166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1=5(п.)</a:t>
            </a:r>
            <a:endParaRPr lang="ru-RU" sz="166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/>
          <a:stretch>
            <a:fillRect/>
          </a:stretch>
        </p:blipFill>
        <p:spPr>
          <a:xfrm>
            <a:off x="9144000" y="5857892"/>
            <a:ext cx="304800" cy="304800"/>
          </a:xfrm>
          <a:prstGeom prst="rect">
            <a:avLst/>
          </a:prstGeom>
        </p:spPr>
      </p:pic>
      <p:pic>
        <p:nvPicPr>
          <p:cNvPr id="5" name="Picture 2" descr="http://fantasyflash.ru/anime/bird/image/bird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0"/>
            <a:ext cx="4471360" cy="3500438"/>
          </a:xfrm>
          <a:prstGeom prst="rect">
            <a:avLst/>
          </a:prstGeom>
          <a:noFill/>
        </p:spPr>
      </p:pic>
      <p:pic>
        <p:nvPicPr>
          <p:cNvPr id="6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1571612"/>
            <a:ext cx="2238386" cy="1598847"/>
          </a:xfrm>
          <a:prstGeom prst="rect">
            <a:avLst/>
          </a:prstGeom>
          <a:noFill/>
        </p:spPr>
      </p:pic>
      <p:pic>
        <p:nvPicPr>
          <p:cNvPr id="7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1071538" y="3429000"/>
            <a:ext cx="2214546" cy="1598847"/>
          </a:xfrm>
          <a:prstGeom prst="rect">
            <a:avLst/>
          </a:prstGeom>
          <a:noFill/>
        </p:spPr>
      </p:pic>
      <p:pic>
        <p:nvPicPr>
          <p:cNvPr id="8" name="Picture 4" descr="http://fantasyflash.ru/anime/bird/image/bird10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75811" y="0"/>
            <a:ext cx="2768190" cy="2214554"/>
          </a:xfrm>
          <a:prstGeom prst="rect">
            <a:avLst/>
          </a:prstGeom>
          <a:noFill/>
        </p:spPr>
      </p:pic>
      <p:pic>
        <p:nvPicPr>
          <p:cNvPr id="9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42908" y="142852"/>
            <a:ext cx="2238386" cy="1598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744"/>
                            </p:stCondLst>
                            <p:childTnLst>
                              <p:par>
                                <p:cTn id="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antasyflash.ru/anime/bird/image/bird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0"/>
            <a:ext cx="4471360" cy="3500438"/>
          </a:xfrm>
          <a:prstGeom prst="rect">
            <a:avLst/>
          </a:prstGeom>
          <a:noFill/>
        </p:spPr>
      </p:pic>
      <p:pic>
        <p:nvPicPr>
          <p:cNvPr id="4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1571612"/>
            <a:ext cx="2238386" cy="1598847"/>
          </a:xfrm>
          <a:prstGeom prst="rect">
            <a:avLst/>
          </a:prstGeom>
          <a:noFill/>
        </p:spPr>
      </p:pic>
      <p:pic>
        <p:nvPicPr>
          <p:cNvPr id="5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071538" y="3429000"/>
            <a:ext cx="2214546" cy="1598847"/>
          </a:xfrm>
          <a:prstGeom prst="rect">
            <a:avLst/>
          </a:prstGeom>
          <a:noFill/>
        </p:spPr>
      </p:pic>
      <p:pic>
        <p:nvPicPr>
          <p:cNvPr id="6" name="Picture 6" descr="http://fantasyflash.ru/anime/bird/image/bird3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2908" y="142852"/>
            <a:ext cx="2238386" cy="1598847"/>
          </a:xfrm>
          <a:prstGeom prst="rect">
            <a:avLst/>
          </a:prstGeom>
          <a:noFill/>
        </p:spPr>
      </p:pic>
      <p:pic>
        <p:nvPicPr>
          <p:cNvPr id="7" name="Picture 4" descr="http://fantasyflash.ru/anime/bird/image/bird10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75811" y="0"/>
            <a:ext cx="2768190" cy="221455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42844" y="5072074"/>
            <a:ext cx="8501122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96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Ответ:5 птичек</a:t>
            </a:r>
            <a:endParaRPr lang="ru-RU" sz="96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6"/>
          <a:stretch>
            <a:fillRect/>
          </a:stretch>
        </p:blipFill>
        <p:spPr>
          <a:xfrm>
            <a:off x="9144000" y="571501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41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411"/>
                            </p:stCondLst>
                            <p:childTnLst>
                              <p:par>
                                <p:cTn id="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-642966"/>
            <a:ext cx="9144000" cy="3000396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900" b="1" i="0" u="none" strike="noStrike" kern="1200" cap="none" spc="0" normalizeH="0" baseline="0" noProof="0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Задача</a:t>
            </a:r>
            <a:endParaRPr kumimoji="0" lang="ru-RU" sz="11500" b="1" i="0" u="none" strike="noStrike" kern="1200" cap="none" spc="0" normalizeH="0" baseline="0" noProof="0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0" y="2143116"/>
            <a:ext cx="2857520" cy="2214578"/>
          </a:xfrm>
          <a:prstGeom prst="upArrowCallou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Условие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8" name="Выноска со стрелкой вверх 7"/>
          <p:cNvSpPr/>
          <p:nvPr/>
        </p:nvSpPr>
        <p:spPr>
          <a:xfrm>
            <a:off x="2857488" y="1785926"/>
            <a:ext cx="3143272" cy="5072074"/>
          </a:xfrm>
          <a:prstGeom prst="upArrowCallout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/>
              <a:t>Ответ</a:t>
            </a:r>
            <a:endParaRPr lang="ru-RU" sz="8800" dirty="0"/>
          </a:p>
        </p:txBody>
      </p:sp>
      <p:sp>
        <p:nvSpPr>
          <p:cNvPr id="9" name="Выноска со стрелкой вверх 8"/>
          <p:cNvSpPr/>
          <p:nvPr/>
        </p:nvSpPr>
        <p:spPr>
          <a:xfrm>
            <a:off x="5857884" y="2214554"/>
            <a:ext cx="3286116" cy="2214578"/>
          </a:xfrm>
          <a:prstGeom prst="upArrowCallou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Решение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10" name="Выноска со стрелкой вверх 9"/>
          <p:cNvSpPr/>
          <p:nvPr/>
        </p:nvSpPr>
        <p:spPr>
          <a:xfrm>
            <a:off x="2857488" y="2214554"/>
            <a:ext cx="3000396" cy="2214578"/>
          </a:xfrm>
          <a:prstGeom prst="upArrowCallou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Вопрос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15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6"/>
          <a:stretch>
            <a:fillRect/>
          </a:stretch>
        </p:blipFill>
        <p:spPr>
          <a:xfrm>
            <a:off x="9144000" y="4572008"/>
            <a:ext cx="304800" cy="304800"/>
          </a:xfrm>
          <a:prstGeom prst="rect">
            <a:avLst/>
          </a:prstGeom>
        </p:spPr>
      </p:pic>
      <p:pic>
        <p:nvPicPr>
          <p:cNvPr id="16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2" name="Записанный звук"/>
          </p:nvPr>
        </p:nvPicPr>
        <p:blipFill>
          <a:blip r:embed="rId7"/>
          <a:stretch>
            <a:fillRect/>
          </a:stretch>
        </p:blipFill>
        <p:spPr>
          <a:xfrm>
            <a:off x="9286908" y="6357958"/>
            <a:ext cx="304800" cy="304800"/>
          </a:xfrm>
          <a:prstGeom prst="rect">
            <a:avLst/>
          </a:prstGeom>
        </p:spPr>
      </p:pic>
      <p:pic>
        <p:nvPicPr>
          <p:cNvPr id="17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3" name="Записанный звук"/>
          </p:nvPr>
        </p:nvPicPr>
        <p:blipFill>
          <a:blip r:embed="rId8"/>
          <a:stretch>
            <a:fillRect/>
          </a:stretch>
        </p:blipFill>
        <p:spPr>
          <a:xfrm>
            <a:off x="9144000" y="5286388"/>
            <a:ext cx="304800" cy="304800"/>
          </a:xfrm>
          <a:prstGeom prst="rect">
            <a:avLst/>
          </a:prstGeom>
        </p:spPr>
      </p:pic>
      <p:pic>
        <p:nvPicPr>
          <p:cNvPr id="18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4" name="Записанный звук"/>
          </p:nvPr>
        </p:nvPicPr>
        <p:blipFill>
          <a:blip r:embed="rId9"/>
          <a:stretch>
            <a:fillRect/>
          </a:stretch>
        </p:blipFill>
        <p:spPr>
          <a:xfrm>
            <a:off x="9144000" y="407194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37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737"/>
                            </p:stCondLst>
                            <p:childTnLst>
                              <p:par>
                                <p:cTn id="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737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23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967"/>
                            </p:stCondLst>
                            <p:childTnLst>
                              <p:par>
                                <p:cTn id="1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967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857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824"/>
                            </p:stCondLst>
                            <p:childTnLst>
                              <p:par>
                                <p:cTn id="2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824"/>
                            </p:stCondLst>
                            <p:childTnLst>
                              <p:par>
                                <p:cTn id="2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2299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123"/>
                            </p:stCondLst>
                            <p:childTnLst>
                              <p:par>
                                <p:cTn id="26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39</Words>
  <Application>Microsoft Office PowerPoint</Application>
  <PresentationFormat>Экран (4:3)</PresentationFormat>
  <Paragraphs>12</Paragraphs>
  <Slides>10</Slides>
  <Notes>0</Notes>
  <HiddenSlides>0</HiddenSlides>
  <MMClips>12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Задача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Задача</dc:title>
  <dc:creator>Admin</dc:creator>
  <cp:lastModifiedBy>Admin</cp:lastModifiedBy>
  <cp:revision>15</cp:revision>
  <dcterms:created xsi:type="dcterms:W3CDTF">2009-03-16T16:14:29Z</dcterms:created>
  <dcterms:modified xsi:type="dcterms:W3CDTF">2009-05-06T16:17:26Z</dcterms:modified>
</cp:coreProperties>
</file>