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72" r:id="rId4"/>
    <p:sldId id="269" r:id="rId5"/>
    <p:sldId id="273" r:id="rId6"/>
    <p:sldId id="260" r:id="rId7"/>
    <p:sldId id="274" r:id="rId8"/>
    <p:sldId id="261" r:id="rId9"/>
    <p:sldId id="275" r:id="rId10"/>
    <p:sldId id="257" r:id="rId11"/>
    <p:sldId id="276" r:id="rId12"/>
    <p:sldId id="263" r:id="rId13"/>
    <p:sldId id="277" r:id="rId14"/>
    <p:sldId id="264" r:id="rId15"/>
    <p:sldId id="280" r:id="rId16"/>
    <p:sldId id="258" r:id="rId17"/>
    <p:sldId id="278" r:id="rId18"/>
    <p:sldId id="266" r:id="rId19"/>
    <p:sldId id="279" r:id="rId20"/>
    <p:sldId id="267" r:id="rId21"/>
    <p:sldId id="270" r:id="rId22"/>
    <p:sldId id="271" r:id="rId23"/>
    <p:sldId id="281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FB838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6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EEA6-FD12-4651-B127-F7BF46AA4D26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9E2A-3DAD-4253-851C-F329B2B428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EEA6-FD12-4651-B127-F7BF46AA4D26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9E2A-3DAD-4253-851C-F329B2B428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EEA6-FD12-4651-B127-F7BF46AA4D26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9E2A-3DAD-4253-851C-F329B2B428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EEA6-FD12-4651-B127-F7BF46AA4D26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9E2A-3DAD-4253-851C-F329B2B428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EEA6-FD12-4651-B127-F7BF46AA4D26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9E2A-3DAD-4253-851C-F329B2B428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EEA6-FD12-4651-B127-F7BF46AA4D26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9E2A-3DAD-4253-851C-F329B2B428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EEA6-FD12-4651-B127-F7BF46AA4D26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9E2A-3DAD-4253-851C-F329B2B428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EEA6-FD12-4651-B127-F7BF46AA4D26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9E2A-3DAD-4253-851C-F329B2B428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EEA6-FD12-4651-B127-F7BF46AA4D26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9E2A-3DAD-4253-851C-F329B2B428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EEA6-FD12-4651-B127-F7BF46AA4D26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9E2A-3DAD-4253-851C-F329B2B428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EEA6-FD12-4651-B127-F7BF46AA4D26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9E2A-3DAD-4253-851C-F329B2B428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  <a:alpha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7EEA6-FD12-4651-B127-F7BF46AA4D26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D9E2A-3DAD-4253-851C-F329B2B4284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audio" Target="../media/audio1.wav"/><Relationship Id="rId6" Type="http://schemas.openxmlformats.org/officeDocument/2006/relationships/image" Target="../media/image3.png"/><Relationship Id="rId5" Type="http://schemas.openxmlformats.org/officeDocument/2006/relationships/image" Target="../media/image2.gif"/><Relationship Id="rId4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3.png"/><Relationship Id="rId2" Type="http://schemas.openxmlformats.org/officeDocument/2006/relationships/audio" Target="../media/audio8.wav"/><Relationship Id="rId1" Type="http://schemas.openxmlformats.org/officeDocument/2006/relationships/audio" Target="../media/audio7.wav"/><Relationship Id="rId6" Type="http://schemas.openxmlformats.org/officeDocument/2006/relationships/image" Target="http://www.kissdesign.ru/dolls/doll022.gif" TargetMode="External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9.wav"/><Relationship Id="rId6" Type="http://schemas.openxmlformats.org/officeDocument/2006/relationships/image" Target="../media/image3.png"/><Relationship Id="rId5" Type="http://schemas.openxmlformats.org/officeDocument/2006/relationships/image" Target="http://www.kissdesign.ru/dolls/doll022.gif" TargetMode="External"/><Relationship Id="rId4" Type="http://schemas.openxmlformats.org/officeDocument/2006/relationships/image" Target="../media/image6.gi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0.wav"/><Relationship Id="rId6" Type="http://schemas.openxmlformats.org/officeDocument/2006/relationships/image" Target="../media/image3.png"/><Relationship Id="rId5" Type="http://schemas.openxmlformats.org/officeDocument/2006/relationships/image" Target="http://www.kissdesign.ru/dolls/doll022.gif" TargetMode="External"/><Relationship Id="rId4" Type="http://schemas.openxmlformats.org/officeDocument/2006/relationships/image" Target="../media/image6.gi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1.wav"/><Relationship Id="rId5" Type="http://schemas.openxmlformats.org/officeDocument/2006/relationships/image" Target="../media/image3.png"/><Relationship Id="rId4" Type="http://schemas.openxmlformats.org/officeDocument/2006/relationships/image" Target="../media/image8.gi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2.wav"/><Relationship Id="rId5" Type="http://schemas.openxmlformats.org/officeDocument/2006/relationships/image" Target="../media/image3.png"/><Relationship Id="rId4" Type="http://schemas.openxmlformats.org/officeDocument/2006/relationships/image" Target="../media/image8.gi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3.wav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3.wav"/><Relationship Id="rId5" Type="http://schemas.openxmlformats.org/officeDocument/2006/relationships/image" Target="../media/image3.png"/><Relationship Id="rId4" Type="http://schemas.openxmlformats.org/officeDocument/2006/relationships/image" Target="../media/image8.gi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audio" Target="../media/audio16.wav"/><Relationship Id="rId7" Type="http://schemas.openxmlformats.org/officeDocument/2006/relationships/image" Target="../media/image9.png"/><Relationship Id="rId2" Type="http://schemas.openxmlformats.org/officeDocument/2006/relationships/audio" Target="../media/audio15.wav"/><Relationship Id="rId1" Type="http://schemas.openxmlformats.org/officeDocument/2006/relationships/audio" Target="../media/audio14.wav"/><Relationship Id="rId6" Type="http://schemas.openxmlformats.org/officeDocument/2006/relationships/slideLayout" Target="../slideLayouts/slideLayout7.xml"/><Relationship Id="rId11" Type="http://schemas.openxmlformats.org/officeDocument/2006/relationships/image" Target="../media/image13.png"/><Relationship Id="rId5" Type="http://schemas.openxmlformats.org/officeDocument/2006/relationships/audio" Target="../media/audio18.wav"/><Relationship Id="rId10" Type="http://schemas.openxmlformats.org/officeDocument/2006/relationships/image" Target="../media/image12.png"/><Relationship Id="rId4" Type="http://schemas.openxmlformats.org/officeDocument/2006/relationships/audio" Target="../media/audio17.wav"/><Relationship Id="rId9" Type="http://schemas.openxmlformats.org/officeDocument/2006/relationships/image" Target="../media/image11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4.wav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5.wav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6.wav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8686800" cy="7143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900" b="1" i="0" u="none" strike="noStrike" kern="1200" cap="all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Зайчиков столько же, сколько мышей</a:t>
            </a: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Picture 21" descr="6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571480"/>
            <a:ext cx="1928826" cy="3227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0" descr="22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282" y="3629002"/>
            <a:ext cx="2690831" cy="3228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6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8992" y="714356"/>
            <a:ext cx="1928826" cy="3227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1" descr="6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57950" y="714356"/>
            <a:ext cx="1928826" cy="3227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0" descr="22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86512" y="3629002"/>
            <a:ext cx="2690831" cy="3228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0" descr="22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14678" y="3629002"/>
            <a:ext cx="2690831" cy="3228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1" name="Записанный звук"/>
          </p:nvPr>
        </p:nvPicPr>
        <p:blipFill>
          <a:blip r:embed="rId6"/>
          <a:stretch>
            <a:fillRect/>
          </a:stretch>
        </p:blipFill>
        <p:spPr>
          <a:xfrm>
            <a:off x="9144000" y="6215082"/>
            <a:ext cx="304800" cy="304800"/>
          </a:xfrm>
          <a:prstGeom prst="rect">
            <a:avLst/>
          </a:prstGeom>
        </p:spPr>
      </p:pic>
      <p:pic>
        <p:nvPicPr>
          <p:cNvPr id="11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2" name="Записанный звук"/>
          </p:nvPr>
        </p:nvPicPr>
        <p:blipFill>
          <a:blip r:embed="rId7"/>
          <a:stretch>
            <a:fillRect/>
          </a:stretch>
        </p:blipFill>
        <p:spPr>
          <a:xfrm>
            <a:off x="9144000" y="500063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733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8638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0" y="152400"/>
            <a:ext cx="8686800" cy="9906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all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Мишек больше, чем   кукол</a:t>
            </a: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Picture 29" descr="41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00826" y="1000108"/>
            <a:ext cx="1314453" cy="1710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9" descr="41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72066" y="1000108"/>
            <a:ext cx="1314453" cy="1710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9" descr="41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43306" y="1000108"/>
            <a:ext cx="1314453" cy="1710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9" descr="41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14546" y="1000108"/>
            <a:ext cx="1314453" cy="1710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9" descr="41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1000108"/>
            <a:ext cx="1325081" cy="1724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3" descr="http://www.kissdesign.ru/dolls/doll022.gif"/>
          <p:cNvPicPr>
            <a:picLocks noChangeAspect="1" noChangeArrowheads="1"/>
          </p:cNvPicPr>
          <p:nvPr/>
        </p:nvPicPr>
        <p:blipFill>
          <a:blip r:embed="rId5" r:link="rId6"/>
          <a:srcRect/>
          <a:stretch>
            <a:fillRect/>
          </a:stretch>
        </p:blipFill>
        <p:spPr bwMode="auto">
          <a:xfrm>
            <a:off x="642910" y="2714620"/>
            <a:ext cx="1361247" cy="2428892"/>
          </a:xfrm>
          <a:prstGeom prst="rect">
            <a:avLst/>
          </a:prstGeom>
          <a:noFill/>
        </p:spPr>
      </p:pic>
      <p:pic>
        <p:nvPicPr>
          <p:cNvPr id="12" name="Picture 23" descr="http://www.kissdesign.ru/dolls/doll022.gif"/>
          <p:cNvPicPr>
            <a:picLocks noChangeAspect="1" noChangeArrowheads="1"/>
          </p:cNvPicPr>
          <p:nvPr/>
        </p:nvPicPr>
        <p:blipFill>
          <a:blip r:embed="rId5" r:link="rId6"/>
          <a:srcRect/>
          <a:stretch>
            <a:fillRect/>
          </a:stretch>
        </p:blipFill>
        <p:spPr bwMode="auto">
          <a:xfrm>
            <a:off x="2214546" y="2714620"/>
            <a:ext cx="1361247" cy="2428892"/>
          </a:xfrm>
          <a:prstGeom prst="rect">
            <a:avLst/>
          </a:prstGeom>
          <a:noFill/>
        </p:spPr>
      </p:pic>
      <p:pic>
        <p:nvPicPr>
          <p:cNvPr id="13" name="Picture 23" descr="http://www.kissdesign.ru/dolls/doll022.gif"/>
          <p:cNvPicPr>
            <a:picLocks noChangeAspect="1" noChangeArrowheads="1"/>
          </p:cNvPicPr>
          <p:nvPr/>
        </p:nvPicPr>
        <p:blipFill>
          <a:blip r:embed="rId5" r:link="rId6"/>
          <a:srcRect/>
          <a:stretch>
            <a:fillRect/>
          </a:stretch>
        </p:blipFill>
        <p:spPr bwMode="auto">
          <a:xfrm>
            <a:off x="3643306" y="2786058"/>
            <a:ext cx="1361247" cy="2428892"/>
          </a:xfrm>
          <a:prstGeom prst="rect">
            <a:avLst/>
          </a:prstGeom>
          <a:noFill/>
        </p:spPr>
      </p:pic>
      <p:pic>
        <p:nvPicPr>
          <p:cNvPr id="14" name="Picture 23" descr="http://www.kissdesign.ru/dolls/doll022.gif"/>
          <p:cNvPicPr>
            <a:picLocks noChangeAspect="1" noChangeArrowheads="1"/>
          </p:cNvPicPr>
          <p:nvPr/>
        </p:nvPicPr>
        <p:blipFill>
          <a:blip r:embed="rId5" r:link="rId6"/>
          <a:srcRect/>
          <a:stretch>
            <a:fillRect/>
          </a:stretch>
        </p:blipFill>
        <p:spPr bwMode="auto">
          <a:xfrm>
            <a:off x="5143504" y="2786058"/>
            <a:ext cx="1361247" cy="2428892"/>
          </a:xfrm>
          <a:prstGeom prst="rect">
            <a:avLst/>
          </a:prstGeom>
          <a:noFill/>
        </p:spPr>
      </p:pic>
      <p:pic>
        <p:nvPicPr>
          <p:cNvPr id="15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1" name="Записанный звук"/>
          </p:nvPr>
        </p:nvPicPr>
        <p:blipFill>
          <a:blip r:embed="rId7"/>
          <a:stretch>
            <a:fillRect/>
          </a:stretch>
        </p:blipFill>
        <p:spPr>
          <a:xfrm>
            <a:off x="9144000" y="5929330"/>
            <a:ext cx="304800" cy="304800"/>
          </a:xfrm>
          <a:prstGeom prst="rect">
            <a:avLst/>
          </a:prstGeom>
        </p:spPr>
      </p:pic>
      <p:pic>
        <p:nvPicPr>
          <p:cNvPr id="16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2" name="Записанный звук"/>
          </p:nvPr>
        </p:nvPicPr>
        <p:blipFill>
          <a:blip r:embed="rId7"/>
          <a:stretch>
            <a:fillRect/>
          </a:stretch>
        </p:blipFill>
        <p:spPr>
          <a:xfrm>
            <a:off x="9144000" y="471488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101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101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5782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85794"/>
            <a:ext cx="9144000" cy="538609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4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5&gt;4</a:t>
            </a:r>
            <a:endParaRPr lang="ru-RU" sz="34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9" descr="4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26" y="1000108"/>
            <a:ext cx="1314453" cy="1710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9" descr="4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1000108"/>
            <a:ext cx="1314453" cy="1710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9" descr="4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1000108"/>
            <a:ext cx="1314453" cy="1710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9" descr="4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1000108"/>
            <a:ext cx="1314453" cy="1710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9" descr="4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1000108"/>
            <a:ext cx="1325081" cy="1724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3" descr="http://www.kissdesign.ru/dolls/doll022.gif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642910" y="2714620"/>
            <a:ext cx="1361247" cy="2428892"/>
          </a:xfrm>
          <a:prstGeom prst="rect">
            <a:avLst/>
          </a:prstGeom>
          <a:noFill/>
        </p:spPr>
      </p:pic>
      <p:pic>
        <p:nvPicPr>
          <p:cNvPr id="8" name="Picture 23" descr="http://www.kissdesign.ru/dolls/doll022.gif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2214546" y="2714620"/>
            <a:ext cx="1361247" cy="2428892"/>
          </a:xfrm>
          <a:prstGeom prst="rect">
            <a:avLst/>
          </a:prstGeom>
          <a:noFill/>
        </p:spPr>
      </p:pic>
      <p:pic>
        <p:nvPicPr>
          <p:cNvPr id="9" name="Picture 23" descr="http://www.kissdesign.ru/dolls/doll022.gif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3643306" y="2786058"/>
            <a:ext cx="1361247" cy="2428892"/>
          </a:xfrm>
          <a:prstGeom prst="rect">
            <a:avLst/>
          </a:prstGeom>
          <a:noFill/>
        </p:spPr>
      </p:pic>
      <p:pic>
        <p:nvPicPr>
          <p:cNvPr id="10" name="Picture 23" descr="http://www.kissdesign.ru/dolls/doll022.gif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5143504" y="2786058"/>
            <a:ext cx="1361247" cy="2428892"/>
          </a:xfrm>
          <a:prstGeom prst="rect">
            <a:avLst/>
          </a:prstGeom>
          <a:noFill/>
        </p:spPr>
      </p:pic>
      <p:pic>
        <p:nvPicPr>
          <p:cNvPr id="11" name="Picture 23" descr="http://www.kissdesign.ru/dolls/doll022.gif"/>
          <p:cNvPicPr>
            <a:picLocks noChangeAspect="1" noChangeArrowheads="1"/>
          </p:cNvPicPr>
          <p:nvPr/>
        </p:nvPicPr>
        <p:blipFill>
          <a:blip r:embed="rId4" r:link="rId5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572264" y="2786058"/>
            <a:ext cx="1361247" cy="2428892"/>
          </a:xfrm>
          <a:prstGeom prst="rect">
            <a:avLst/>
          </a:prstGeom>
          <a:noFill/>
        </p:spPr>
      </p:pic>
      <p:pic>
        <p:nvPicPr>
          <p:cNvPr id="12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1" name="Записанный звук"/>
          </p:nvPr>
        </p:nvPicPr>
        <p:blipFill>
          <a:blip r:embed="rId6"/>
          <a:stretch>
            <a:fillRect/>
          </a:stretch>
        </p:blipFill>
        <p:spPr>
          <a:xfrm>
            <a:off x="9144000" y="571501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344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347"/>
                            </p:stCondLst>
                            <p:childTnLst>
                              <p:par>
                                <p:cTn id="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85794"/>
            <a:ext cx="9144000" cy="538609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4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5=5</a:t>
            </a:r>
            <a:endParaRPr lang="ru-RU" sz="34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9" descr="4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1000108"/>
            <a:ext cx="1314453" cy="1710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9" descr="4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1000108"/>
            <a:ext cx="1314453" cy="1710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9" descr="4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1000108"/>
            <a:ext cx="1314453" cy="1710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9" descr="4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1000108"/>
            <a:ext cx="1325081" cy="1724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3" descr="http://www.kissdesign.ru/dolls/doll022.gif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642910" y="2714620"/>
            <a:ext cx="1361247" cy="2428892"/>
          </a:xfrm>
          <a:prstGeom prst="rect">
            <a:avLst/>
          </a:prstGeom>
          <a:noFill/>
        </p:spPr>
      </p:pic>
      <p:pic>
        <p:nvPicPr>
          <p:cNvPr id="8" name="Picture 23" descr="http://www.kissdesign.ru/dolls/doll022.gif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2214546" y="2714620"/>
            <a:ext cx="1361247" cy="2428892"/>
          </a:xfrm>
          <a:prstGeom prst="rect">
            <a:avLst/>
          </a:prstGeom>
          <a:noFill/>
        </p:spPr>
      </p:pic>
      <p:pic>
        <p:nvPicPr>
          <p:cNvPr id="9" name="Picture 23" descr="http://www.kissdesign.ru/dolls/doll022.gif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3643306" y="2786058"/>
            <a:ext cx="1361247" cy="2428892"/>
          </a:xfrm>
          <a:prstGeom prst="rect">
            <a:avLst/>
          </a:prstGeom>
          <a:noFill/>
        </p:spPr>
      </p:pic>
      <p:pic>
        <p:nvPicPr>
          <p:cNvPr id="10" name="Picture 23" descr="http://www.kissdesign.ru/dolls/doll022.gif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5143504" y="2786058"/>
            <a:ext cx="1361247" cy="2428892"/>
          </a:xfrm>
          <a:prstGeom prst="rect">
            <a:avLst/>
          </a:prstGeom>
          <a:noFill/>
        </p:spPr>
      </p:pic>
      <p:pic>
        <p:nvPicPr>
          <p:cNvPr id="11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1" name="Записанный звук"/>
          </p:nvPr>
        </p:nvPicPr>
        <p:blipFill>
          <a:blip r:embed="rId6"/>
          <a:stretch>
            <a:fillRect/>
          </a:stretch>
        </p:blipFill>
        <p:spPr>
          <a:xfrm>
            <a:off x="8839200" y="6858000"/>
            <a:ext cx="304800" cy="304800"/>
          </a:xfrm>
          <a:prstGeom prst="rect">
            <a:avLst/>
          </a:prstGeom>
        </p:spPr>
      </p:pic>
      <p:pic>
        <p:nvPicPr>
          <p:cNvPr id="12" name="Picture 29" descr="4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2264" y="1000108"/>
            <a:ext cx="1314453" cy="1710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483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486"/>
                            </p:stCondLst>
                            <p:childTnLst>
                              <p:par>
                                <p:cTn id="8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85794"/>
            <a:ext cx="9144000" cy="538609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4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4=4</a:t>
            </a:r>
            <a:endParaRPr lang="ru-RU" sz="34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all" spc="0" normalizeH="0" baseline="0" noProof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Черепашек меньше, чем овечек</a:t>
            </a:r>
            <a:endParaRPr kumimoji="0" lang="ru-RU" sz="4400" b="1" i="0" u="none" strike="noStrike" kern="1200" cap="all" spc="0" normalizeH="0" baseline="0" noProof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Picture 37" descr="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785926"/>
            <a:ext cx="2357454" cy="1856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7" descr="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18" y="1857364"/>
            <a:ext cx="2357454" cy="1856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7" descr="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1857364"/>
            <a:ext cx="2357454" cy="1856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9" descr="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04834" y="3571876"/>
            <a:ext cx="2039166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9" descr="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3571876"/>
            <a:ext cx="2039166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9" descr="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00496" y="3643314"/>
            <a:ext cx="2039166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9" descr="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108" y="3643314"/>
            <a:ext cx="2039166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9" descr="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3643314"/>
            <a:ext cx="2039166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1" name="Записанный звук"/>
          </p:nvPr>
        </p:nvPicPr>
        <p:blipFill>
          <a:blip r:embed="rId5"/>
          <a:stretch>
            <a:fillRect/>
          </a:stretch>
        </p:blipFill>
        <p:spPr>
          <a:xfrm>
            <a:off x="8991600" y="68580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270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85794"/>
            <a:ext cx="9144000" cy="538609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4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3&lt;5</a:t>
            </a:r>
            <a:endParaRPr lang="ru-RU" sz="34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7" descr="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785926"/>
            <a:ext cx="2357454" cy="1856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7" descr="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18" y="1857364"/>
            <a:ext cx="2357454" cy="1856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7" descr="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1857364"/>
            <a:ext cx="2357454" cy="1856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9" descr="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04834" y="3571876"/>
            <a:ext cx="2039166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9" descr="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3571876"/>
            <a:ext cx="2039166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9" descr="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00496" y="3643314"/>
            <a:ext cx="2039166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9" descr="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108" y="3643314"/>
            <a:ext cx="2039166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9" descr="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3643314"/>
            <a:ext cx="2039166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1" name="Записанный звук"/>
          </p:nvPr>
        </p:nvPicPr>
        <p:blipFill>
          <a:blip r:embed="rId5"/>
          <a:stretch>
            <a:fillRect/>
          </a:stretch>
        </p:blipFill>
        <p:spPr>
          <a:xfrm>
            <a:off x="9144000" y="592933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344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344"/>
                            </p:stCondLst>
                            <p:childTnLst>
                              <p:par>
                                <p:cTn id="8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85794"/>
            <a:ext cx="9144000" cy="538609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4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3=3</a:t>
            </a:r>
            <a:endParaRPr lang="ru-RU" sz="34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1" descr="6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571480"/>
            <a:ext cx="1928826" cy="3227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0" descr="22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3629002"/>
            <a:ext cx="2690831" cy="3228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1" descr="6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714356"/>
            <a:ext cx="1928826" cy="3227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0" descr="22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86512" y="3629002"/>
            <a:ext cx="2690831" cy="3228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0" descr="22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14678" y="3629002"/>
            <a:ext cx="2690831" cy="3228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1" name="Записанный звук"/>
          </p:nvPr>
        </p:nvPicPr>
        <p:blipFill>
          <a:blip r:embed="rId5"/>
          <a:stretch>
            <a:fillRect/>
          </a:stretch>
        </p:blipFill>
        <p:spPr>
          <a:xfrm>
            <a:off x="9144000" y="6000768"/>
            <a:ext cx="304800" cy="304800"/>
          </a:xfrm>
          <a:prstGeom prst="rect">
            <a:avLst/>
          </a:prstGeom>
        </p:spPr>
      </p:pic>
      <p:pic>
        <p:nvPicPr>
          <p:cNvPr id="8" name="Picture 21" descr="6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26" y="642918"/>
            <a:ext cx="1928826" cy="3227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623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626"/>
                            </p:stCondLst>
                            <p:childTnLst>
                              <p:par>
                                <p:cTn id="8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7" descr="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785926"/>
            <a:ext cx="2357454" cy="1856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7" descr="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56" y="1785926"/>
            <a:ext cx="2357454" cy="1856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7" descr="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1857364"/>
            <a:ext cx="2357454" cy="1856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9" descr="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04834" y="3571876"/>
            <a:ext cx="2039166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9" descr="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3571876"/>
            <a:ext cx="2039166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9" descr="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00496" y="3643314"/>
            <a:ext cx="2039166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9" descr="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108" y="3643314"/>
            <a:ext cx="2039166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9" descr="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3643314"/>
            <a:ext cx="2039166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7" descr="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34" y="1785926"/>
            <a:ext cx="2357454" cy="1856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37" descr="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6546" y="1857364"/>
            <a:ext cx="2357454" cy="1856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1" name="Записанный звук"/>
          </p:nvPr>
        </p:nvPicPr>
        <p:blipFill>
          <a:blip r:embed="rId5"/>
          <a:stretch>
            <a:fillRect/>
          </a:stretch>
        </p:blipFill>
        <p:spPr>
          <a:xfrm>
            <a:off x="9144000" y="635795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04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4041"/>
                            </p:stCondLst>
                            <p:childTnLst>
                              <p:par>
                                <p:cTn id="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41"/>
                            </p:stCondLst>
                            <p:childTnLst>
                              <p:par>
                                <p:cTn id="1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85794"/>
            <a:ext cx="9144000" cy="538609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4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5=5</a:t>
            </a:r>
            <a:endParaRPr lang="ru-RU" sz="34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уб 1"/>
          <p:cNvSpPr/>
          <p:nvPr/>
        </p:nvSpPr>
        <p:spPr>
          <a:xfrm>
            <a:off x="3643306" y="5500702"/>
            <a:ext cx="785818" cy="642942"/>
          </a:xfrm>
          <a:prstGeom prst="cube">
            <a:avLst/>
          </a:prstGeom>
          <a:solidFill>
            <a:srgbClr val="00B0F0"/>
          </a:solidFill>
          <a:effectLst>
            <a:glow rad="228600">
              <a:schemeClr val="accent1">
                <a:satMod val="175000"/>
                <a:alpha val="40000"/>
              </a:schemeClr>
            </a:glow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Куб 2"/>
          <p:cNvSpPr/>
          <p:nvPr/>
        </p:nvSpPr>
        <p:spPr>
          <a:xfrm>
            <a:off x="3643306" y="5000636"/>
            <a:ext cx="785818" cy="642942"/>
          </a:xfrm>
          <a:prstGeom prst="cube">
            <a:avLst/>
          </a:prstGeom>
          <a:solidFill>
            <a:srgbClr val="00B0F0"/>
          </a:solidFill>
          <a:effectLst>
            <a:glow rad="228600">
              <a:schemeClr val="accent1">
                <a:satMod val="175000"/>
                <a:alpha val="40000"/>
              </a:schemeClr>
            </a:glow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Куб 3"/>
          <p:cNvSpPr/>
          <p:nvPr/>
        </p:nvSpPr>
        <p:spPr>
          <a:xfrm>
            <a:off x="7786710" y="5500702"/>
            <a:ext cx="785818" cy="642942"/>
          </a:xfrm>
          <a:prstGeom prst="cube">
            <a:avLst/>
          </a:prstGeom>
          <a:solidFill>
            <a:srgbClr val="7030A0"/>
          </a:solidFill>
          <a:effectLst>
            <a:glow rad="228600">
              <a:schemeClr val="accent6">
                <a:satMod val="175000"/>
                <a:alpha val="40000"/>
              </a:schemeClr>
            </a:glow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Куб 4"/>
          <p:cNvSpPr/>
          <p:nvPr/>
        </p:nvSpPr>
        <p:spPr>
          <a:xfrm>
            <a:off x="5572132" y="5429264"/>
            <a:ext cx="785818" cy="714380"/>
          </a:xfrm>
          <a:prstGeom prst="cube">
            <a:avLst/>
          </a:prstGeom>
          <a:solidFill>
            <a:srgbClr val="00B050"/>
          </a:solidFill>
          <a:effectLst>
            <a:glow rad="228600">
              <a:schemeClr val="accent3">
                <a:satMod val="175000"/>
                <a:alpha val="40000"/>
              </a:schemeClr>
            </a:glow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Куб 5"/>
          <p:cNvSpPr/>
          <p:nvPr/>
        </p:nvSpPr>
        <p:spPr>
          <a:xfrm>
            <a:off x="7786710" y="5000636"/>
            <a:ext cx="785818" cy="642942"/>
          </a:xfrm>
          <a:prstGeom prst="cube">
            <a:avLst/>
          </a:prstGeom>
          <a:solidFill>
            <a:srgbClr val="7030A0"/>
          </a:solidFill>
          <a:effectLst>
            <a:glow rad="228600">
              <a:schemeClr val="accent6">
                <a:satMod val="175000"/>
                <a:alpha val="40000"/>
              </a:schemeClr>
            </a:glow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Куб 6"/>
          <p:cNvSpPr/>
          <p:nvPr/>
        </p:nvSpPr>
        <p:spPr>
          <a:xfrm>
            <a:off x="3643306" y="4500570"/>
            <a:ext cx="785818" cy="642942"/>
          </a:xfrm>
          <a:prstGeom prst="cube">
            <a:avLst/>
          </a:prstGeom>
          <a:solidFill>
            <a:srgbClr val="00B0F0"/>
          </a:solidFill>
          <a:effectLst>
            <a:glow rad="228600">
              <a:schemeClr val="accent1">
                <a:satMod val="175000"/>
                <a:alpha val="40000"/>
              </a:schemeClr>
            </a:glow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Куб 7"/>
          <p:cNvSpPr/>
          <p:nvPr/>
        </p:nvSpPr>
        <p:spPr>
          <a:xfrm>
            <a:off x="7786710" y="4500570"/>
            <a:ext cx="785818" cy="642942"/>
          </a:xfrm>
          <a:prstGeom prst="cube">
            <a:avLst/>
          </a:prstGeom>
          <a:solidFill>
            <a:srgbClr val="7030A0"/>
          </a:solidFill>
          <a:effectLst>
            <a:glow rad="228600">
              <a:schemeClr val="accent6">
                <a:satMod val="175000"/>
                <a:alpha val="40000"/>
              </a:schemeClr>
            </a:glow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Куб 8"/>
          <p:cNvSpPr/>
          <p:nvPr/>
        </p:nvSpPr>
        <p:spPr>
          <a:xfrm>
            <a:off x="5572132" y="4786322"/>
            <a:ext cx="785818" cy="857256"/>
          </a:xfrm>
          <a:prstGeom prst="cube">
            <a:avLst/>
          </a:prstGeom>
          <a:solidFill>
            <a:srgbClr val="00B050"/>
          </a:solidFill>
          <a:effectLst>
            <a:glow rad="228600">
              <a:schemeClr val="accent3">
                <a:satMod val="175000"/>
                <a:alpha val="40000"/>
              </a:schemeClr>
            </a:glow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Куб 9"/>
          <p:cNvSpPr/>
          <p:nvPr/>
        </p:nvSpPr>
        <p:spPr>
          <a:xfrm>
            <a:off x="5572132" y="4500570"/>
            <a:ext cx="785818" cy="642942"/>
          </a:xfrm>
          <a:prstGeom prst="cube">
            <a:avLst/>
          </a:prstGeom>
          <a:solidFill>
            <a:srgbClr val="00B050"/>
          </a:solidFill>
          <a:effectLst>
            <a:glow rad="228600">
              <a:schemeClr val="accent3">
                <a:satMod val="175000"/>
                <a:alpha val="40000"/>
              </a:schemeClr>
            </a:glow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Куб 10"/>
          <p:cNvSpPr/>
          <p:nvPr/>
        </p:nvSpPr>
        <p:spPr>
          <a:xfrm>
            <a:off x="5572132" y="4000504"/>
            <a:ext cx="785818" cy="642942"/>
          </a:xfrm>
          <a:prstGeom prst="cube">
            <a:avLst/>
          </a:prstGeom>
          <a:solidFill>
            <a:srgbClr val="00B050"/>
          </a:solidFill>
          <a:effectLst>
            <a:glow rad="228600">
              <a:schemeClr val="accent3">
                <a:satMod val="175000"/>
                <a:alpha val="40000"/>
              </a:schemeClr>
            </a:glow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Куб 11"/>
          <p:cNvSpPr/>
          <p:nvPr/>
        </p:nvSpPr>
        <p:spPr>
          <a:xfrm>
            <a:off x="1928794" y="5500702"/>
            <a:ext cx="785818" cy="642942"/>
          </a:xfrm>
          <a:prstGeom prst="cube">
            <a:avLst/>
          </a:prstGeom>
          <a:solidFill>
            <a:srgbClr val="FFFF00"/>
          </a:solidFill>
          <a:effectLst>
            <a:glow rad="228600">
              <a:schemeClr val="accent6">
                <a:satMod val="175000"/>
                <a:alpha val="40000"/>
              </a:schemeClr>
            </a:glow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Куб 12"/>
          <p:cNvSpPr/>
          <p:nvPr/>
        </p:nvSpPr>
        <p:spPr>
          <a:xfrm>
            <a:off x="1928794" y="5000636"/>
            <a:ext cx="785818" cy="642942"/>
          </a:xfrm>
          <a:prstGeom prst="cube">
            <a:avLst/>
          </a:prstGeom>
          <a:solidFill>
            <a:srgbClr val="FFFF00"/>
          </a:solidFill>
          <a:effectLst>
            <a:glow rad="228600">
              <a:schemeClr val="accent6">
                <a:satMod val="175000"/>
                <a:alpha val="40000"/>
              </a:schemeClr>
            </a:glow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Куб 13"/>
          <p:cNvSpPr/>
          <p:nvPr/>
        </p:nvSpPr>
        <p:spPr>
          <a:xfrm>
            <a:off x="500034" y="5500702"/>
            <a:ext cx="785818" cy="642942"/>
          </a:xfrm>
          <a:prstGeom prst="cube">
            <a:avLst/>
          </a:prstGeom>
          <a:solidFill>
            <a:srgbClr val="FF0000"/>
          </a:solidFill>
          <a:effectLst>
            <a:glow rad="228600">
              <a:schemeClr val="accent2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Куб 14"/>
          <p:cNvSpPr/>
          <p:nvPr/>
        </p:nvSpPr>
        <p:spPr>
          <a:xfrm>
            <a:off x="7786710" y="4000504"/>
            <a:ext cx="785818" cy="642942"/>
          </a:xfrm>
          <a:prstGeom prst="cube">
            <a:avLst/>
          </a:prstGeom>
          <a:solidFill>
            <a:srgbClr val="7030A0"/>
          </a:solidFill>
          <a:effectLst>
            <a:glow rad="228600">
              <a:schemeClr val="accent6">
                <a:satMod val="175000"/>
                <a:alpha val="40000"/>
              </a:schemeClr>
            </a:glow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Куб 15"/>
          <p:cNvSpPr/>
          <p:nvPr/>
        </p:nvSpPr>
        <p:spPr>
          <a:xfrm>
            <a:off x="7786710" y="3500438"/>
            <a:ext cx="785818" cy="642942"/>
          </a:xfrm>
          <a:prstGeom prst="cube">
            <a:avLst/>
          </a:prstGeom>
          <a:solidFill>
            <a:srgbClr val="7030A0"/>
          </a:solidFill>
          <a:effectLst>
            <a:glow rad="228600">
              <a:schemeClr val="accent6">
                <a:satMod val="175000"/>
                <a:alpha val="40000"/>
              </a:schemeClr>
            </a:glow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571472" y="3643314"/>
            <a:ext cx="204575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</a:t>
            </a:r>
            <a:r>
              <a:rPr lang="en-US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&lt;2</a:t>
            </a:r>
            <a:endParaRPr lang="ru-RU" sz="9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85984" y="2428868"/>
            <a:ext cx="2428892" cy="1569660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r>
              <a:rPr lang="en-US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&lt;3</a:t>
            </a:r>
            <a:endParaRPr lang="ru-RU" sz="9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143372" y="1214422"/>
            <a:ext cx="2500330" cy="1569660"/>
          </a:xfrm>
          <a:prstGeom prst="rect">
            <a:avLst/>
          </a:prstGeom>
          <a:noFill/>
          <a:effectLst>
            <a:glow rad="228600">
              <a:schemeClr val="accent3">
                <a:satMod val="175000"/>
                <a:alpha val="40000"/>
              </a:schemeClr>
            </a:glow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r>
              <a:rPr lang="en-US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66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&lt;4</a:t>
            </a:r>
            <a:endParaRPr lang="ru-RU" sz="9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66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57884" y="0"/>
            <a:ext cx="25717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&lt;5</a:t>
            </a:r>
            <a:endParaRPr lang="ru-RU" sz="9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21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1" name="Записанный звук"/>
          </p:nvPr>
        </p:nvPicPr>
        <p:blipFill>
          <a:blip r:embed="rId7"/>
          <a:stretch>
            <a:fillRect/>
          </a:stretch>
        </p:blipFill>
        <p:spPr>
          <a:xfrm>
            <a:off x="8643966" y="6858000"/>
            <a:ext cx="304800" cy="304800"/>
          </a:xfrm>
          <a:prstGeom prst="rect">
            <a:avLst/>
          </a:prstGeom>
        </p:spPr>
      </p:pic>
      <p:pic>
        <p:nvPicPr>
          <p:cNvPr id="22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2" name="Записанный звук"/>
          </p:nvPr>
        </p:nvPicPr>
        <p:blipFill>
          <a:blip r:embed="rId8"/>
          <a:stretch>
            <a:fillRect/>
          </a:stretch>
        </p:blipFill>
        <p:spPr>
          <a:xfrm>
            <a:off x="8839200" y="6858000"/>
            <a:ext cx="304800" cy="304800"/>
          </a:xfrm>
          <a:prstGeom prst="rect">
            <a:avLst/>
          </a:prstGeom>
        </p:spPr>
      </p:pic>
      <p:pic>
        <p:nvPicPr>
          <p:cNvPr id="23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3" name="Записанный звук"/>
          </p:nvPr>
        </p:nvPicPr>
        <p:blipFill>
          <a:blip r:embed="rId9"/>
          <a:stretch>
            <a:fillRect/>
          </a:stretch>
        </p:blipFill>
        <p:spPr>
          <a:xfrm>
            <a:off x="8991600" y="6858000"/>
            <a:ext cx="304800" cy="304800"/>
          </a:xfrm>
          <a:prstGeom prst="rect">
            <a:avLst/>
          </a:prstGeom>
        </p:spPr>
      </p:pic>
      <p:pic>
        <p:nvPicPr>
          <p:cNvPr id="24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4" name="Записанный звук"/>
          </p:nvPr>
        </p:nvPicPr>
        <p:blipFill>
          <a:blip r:embed="rId10"/>
          <a:stretch>
            <a:fillRect/>
          </a:stretch>
        </p:blipFill>
        <p:spPr>
          <a:xfrm>
            <a:off x="9144000" y="6553200"/>
            <a:ext cx="304800" cy="304800"/>
          </a:xfrm>
          <a:prstGeom prst="rect">
            <a:avLst/>
          </a:prstGeom>
        </p:spPr>
      </p:pic>
      <p:pic>
        <p:nvPicPr>
          <p:cNvPr id="25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5" name="Записанный звук"/>
          </p:nvPr>
        </p:nvPicPr>
        <p:blipFill>
          <a:blip r:embed="rId11"/>
          <a:stretch>
            <a:fillRect/>
          </a:stretch>
        </p:blipFill>
        <p:spPr>
          <a:xfrm>
            <a:off x="9144000" y="614364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6" presetClass="emph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4459" fill="hold"/>
                                        <p:tgtEl>
                                          <p:spTgt spid="2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9459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6" presetClass="emph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4459"/>
                            </p:stCondLst>
                            <p:childTnLst>
                              <p:par>
                                <p:cTn id="2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3" dur="3901" fill="hold"/>
                                        <p:tgtEl>
                                          <p:spTgt spid="2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8360"/>
                            </p:stCondLst>
                            <p:childTnLst>
                              <p:par>
                                <p:cTn id="25" presetID="6" presetClass="emph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2360"/>
                            </p:stCondLst>
                            <p:childTnLst>
                              <p:par>
                                <p:cTn id="28" presetID="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860"/>
                            </p:stCondLst>
                            <p:childTnLst>
                              <p:par>
                                <p:cTn id="33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4" dur="4598" fill="hold"/>
                                        <p:tgtEl>
                                          <p:spTgt spid="2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458"/>
                            </p:stCondLst>
                            <p:childTnLst>
                              <p:par>
                                <p:cTn id="36" presetID="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6" presetClass="emph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animScale>
                                      <p:cBhvr>
                                        <p:cTn id="41" dur="2000" fill="hold"/>
                                        <p:tgtEl>
                                          <p:spTgt spid="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458"/>
                            </p:stCondLst>
                            <p:childTnLst>
                              <p:par>
                                <p:cTn id="43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4" dur="4528" fill="hold"/>
                                        <p:tgtEl>
                                          <p:spTgt spid="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9986"/>
                            </p:stCondLst>
                            <p:childTnLst>
                              <p:par>
                                <p:cTn id="46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7" dur="7593" fill="hold"/>
                                        <p:tgtEl>
                                          <p:spTgt spid="2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4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"/>
                </p:tgtEl>
              </p:cMediaNode>
            </p:audio>
            <p:audio>
              <p:cMediaNode>
                <p:cTn id="4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"/>
                </p:tgtEl>
              </p:cMediaNode>
            </p:audio>
            <p:audio>
              <p:cMediaNode>
                <p:cTn id="5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"/>
                </p:tgtEl>
              </p:cMediaNode>
            </p:audio>
            <p:audio>
              <p:cMediaNode>
                <p:cTn id="5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4"/>
                </p:tgtEl>
              </p:cMediaNode>
            </p:audio>
            <p:audio>
              <p:cMediaNode>
                <p:cTn id="5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5"/>
                </p:tgtEl>
              </p:cMediaNode>
            </p:audio>
          </p:childTnLst>
        </p:cTn>
      </p:par>
    </p:tnLst>
    <p:bldLst>
      <p:bldP spid="7" grpId="0" animBg="1"/>
      <p:bldP spid="11" grpId="0" animBg="1"/>
      <p:bldP spid="13" grpId="0" animBg="1"/>
      <p:bldP spid="16" grpId="0" animBg="1"/>
      <p:bldP spid="17" grpId="0"/>
      <p:bldP spid="18" grpId="0"/>
      <p:bldP spid="19" grpId="0"/>
      <p:bldP spid="2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"/>
          <p:cNvSpPr txBox="1"/>
          <p:nvPr/>
        </p:nvSpPr>
        <p:spPr>
          <a:xfrm>
            <a:off x="2571736" y="285728"/>
            <a:ext cx="37852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Картинки, фото, анимация  и т. д.  взяты из интернета</a:t>
            </a:r>
            <a:endParaRPr lang="ru-RU" sz="1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3" name="Picture 1" descr="http://www.fesch.ru/img/boo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" y="785813"/>
            <a:ext cx="9140825" cy="528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532" y="5572128"/>
            <a:ext cx="8582029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24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Работа </a:t>
            </a:r>
            <a:r>
              <a:rPr lang="ru-RU" sz="24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Семенец</a:t>
            </a:r>
            <a:r>
              <a:rPr lang="ru-RU" sz="24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В. В. учителя г. Радужного МОУ СОШ №8</a:t>
            </a:r>
            <a:endParaRPr lang="ru-RU" sz="2400" dirty="0">
              <a:ln w="1016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85794"/>
            <a:ext cx="9144000" cy="538609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4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4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r>
              <a:rPr lang="en-US" sz="34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&lt;3</a:t>
            </a:r>
            <a:endParaRPr lang="ru-RU" sz="34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1" descr="6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0042"/>
            <a:ext cx="1928826" cy="3227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10" descr="22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629002"/>
            <a:ext cx="2690831" cy="3228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1" descr="6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5984" y="642918"/>
            <a:ext cx="1928826" cy="3227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1" descr="6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571480"/>
            <a:ext cx="1928826" cy="3227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0" descr="22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71670" y="3629002"/>
            <a:ext cx="2690831" cy="3228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0" descr="22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57686" y="3629002"/>
            <a:ext cx="2690831" cy="3228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0" descr="228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453169" y="3629002"/>
            <a:ext cx="2690831" cy="3228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1" name="Записанный звук"/>
          </p:nvPr>
        </p:nvPicPr>
        <p:blipFill>
          <a:blip r:embed="rId5"/>
          <a:stretch>
            <a:fillRect/>
          </a:stretch>
        </p:blipFill>
        <p:spPr>
          <a:xfrm>
            <a:off x="9144000" y="592933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344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347"/>
                            </p:stCondLst>
                            <p:childTnLst>
                              <p:par>
                                <p:cTn id="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85794"/>
            <a:ext cx="9144000" cy="538609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4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3&lt;4</a:t>
            </a:r>
            <a:endParaRPr lang="ru-RU" sz="34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1" descr="6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571480"/>
            <a:ext cx="1928826" cy="3227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10" descr="22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3629002"/>
            <a:ext cx="2690831" cy="3228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1" descr="6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714356"/>
            <a:ext cx="1928826" cy="3227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1" descr="6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7950" y="714356"/>
            <a:ext cx="1928826" cy="3227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0" descr="22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14678" y="3629002"/>
            <a:ext cx="2690831" cy="3228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1" name="Записанный звук"/>
          </p:nvPr>
        </p:nvPicPr>
        <p:blipFill>
          <a:blip r:embed="rId5"/>
          <a:stretch>
            <a:fillRect/>
          </a:stretch>
        </p:blipFill>
        <p:spPr>
          <a:xfrm>
            <a:off x="9358346" y="6000768"/>
            <a:ext cx="304800" cy="304800"/>
          </a:xfrm>
          <a:prstGeom prst="rect">
            <a:avLst/>
          </a:prstGeom>
        </p:spPr>
      </p:pic>
      <p:pic>
        <p:nvPicPr>
          <p:cNvPr id="8" name="Picture 10" descr="22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29322" y="3629002"/>
            <a:ext cx="2690831" cy="3228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654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3657"/>
                            </p:stCondLst>
                            <p:childTnLst>
                              <p:par>
                                <p:cTn id="8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85794"/>
            <a:ext cx="9144000" cy="538609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4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3&gt;2</a:t>
            </a:r>
            <a:endParaRPr lang="ru-RU" sz="34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1" descr="6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142852"/>
            <a:ext cx="1928826" cy="3227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10" descr="22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286124"/>
            <a:ext cx="2690831" cy="3228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1" descr="6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298" y="0"/>
            <a:ext cx="1928826" cy="3227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1" descr="62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215174" y="0"/>
            <a:ext cx="1928826" cy="3227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0" descr="22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3214686"/>
            <a:ext cx="2690831" cy="3228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0" descr="22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57422" y="3214686"/>
            <a:ext cx="2690831" cy="3228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1" descr="6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0"/>
            <a:ext cx="1928826" cy="3227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1" name="Записанный звук"/>
          </p:nvPr>
        </p:nvPicPr>
        <p:blipFill>
          <a:blip r:embed="rId5"/>
          <a:stretch>
            <a:fillRect/>
          </a:stretch>
        </p:blipFill>
        <p:spPr>
          <a:xfrm>
            <a:off x="9144000" y="6553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75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278"/>
                            </p:stCondLst>
                            <p:childTnLst>
                              <p:par>
                                <p:cTn id="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85794"/>
            <a:ext cx="9144000" cy="538609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4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4&gt;3</a:t>
            </a:r>
            <a:endParaRPr lang="ru-RU" sz="34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70</Words>
  <Application>Microsoft Office PowerPoint</Application>
  <PresentationFormat>Экран (4:3)</PresentationFormat>
  <Paragraphs>19</Paragraphs>
  <Slides>23</Slides>
  <Notes>0</Notes>
  <HiddenSlides>0</HiddenSlides>
  <MMClips>18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14</cp:revision>
  <dcterms:created xsi:type="dcterms:W3CDTF">2009-03-10T04:36:59Z</dcterms:created>
  <dcterms:modified xsi:type="dcterms:W3CDTF">2009-05-06T16:19:14Z</dcterms:modified>
</cp:coreProperties>
</file>