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1" r:id="rId5"/>
    <p:sldId id="262" r:id="rId6"/>
    <p:sldId id="258" r:id="rId7"/>
    <p:sldId id="259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32" autoAdjust="0"/>
    <p:restoredTop sz="94562" autoAdjust="0"/>
  </p:normalViewPr>
  <p:slideViewPr>
    <p:cSldViewPr>
      <p:cViewPr varScale="1">
        <p:scale>
          <a:sx n="73" d="100"/>
          <a:sy n="73" d="100"/>
        </p:scale>
        <p:origin x="-6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3182-8FC5-4157-BBEF-D6744A06A15A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3389-8AE3-4551-9A83-838154DC7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3182-8FC5-4157-BBEF-D6744A06A15A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3389-8AE3-4551-9A83-838154DC7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3182-8FC5-4157-BBEF-D6744A06A15A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3389-8AE3-4551-9A83-838154DC7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3182-8FC5-4157-BBEF-D6744A06A15A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3389-8AE3-4551-9A83-838154DC7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3182-8FC5-4157-BBEF-D6744A06A15A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3389-8AE3-4551-9A83-838154DC7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3182-8FC5-4157-BBEF-D6744A06A15A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3389-8AE3-4551-9A83-838154DC7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3182-8FC5-4157-BBEF-D6744A06A15A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3389-8AE3-4551-9A83-838154DC7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3182-8FC5-4157-BBEF-D6744A06A15A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3389-8AE3-4551-9A83-838154DC7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3182-8FC5-4157-BBEF-D6744A06A15A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3389-8AE3-4551-9A83-838154DC7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3182-8FC5-4157-BBEF-D6744A06A15A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3389-8AE3-4551-9A83-838154DC7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3182-8FC5-4157-BBEF-D6744A06A15A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3389-8AE3-4551-9A83-838154DC7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93182-8FC5-4157-BBEF-D6744A06A15A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03389-8AE3-4551-9A83-838154DC7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6" Type="http://schemas.openxmlformats.org/officeDocument/2006/relationships/image" Target="http://animashky.ru/flist/3djivotnie/21/83.gif" TargetMode="External"/><Relationship Id="rId5" Type="http://schemas.openxmlformats.org/officeDocument/2006/relationships/image" Target="../media/image19.gif"/><Relationship Id="rId4" Type="http://schemas.openxmlformats.org/officeDocument/2006/relationships/image" Target="http://animashky.ru/flist/3djivotnie/21/86.gi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6" Type="http://schemas.openxmlformats.org/officeDocument/2006/relationships/image" Target="http://animashky.ru/flist/3djivotnie/21/83.gif" TargetMode="External"/><Relationship Id="rId5" Type="http://schemas.openxmlformats.org/officeDocument/2006/relationships/image" Target="../media/image19.gif"/><Relationship Id="rId4" Type="http://schemas.openxmlformats.org/officeDocument/2006/relationships/image" Target="http://animashky.ru/flist/3djivotnie/21/86.gi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6" Type="http://schemas.openxmlformats.org/officeDocument/2006/relationships/image" Target="http://animashky.ru/flist/3djivotnie/21/83.gif" TargetMode="External"/><Relationship Id="rId5" Type="http://schemas.openxmlformats.org/officeDocument/2006/relationships/image" Target="../media/image19.gif"/><Relationship Id="rId4" Type="http://schemas.openxmlformats.org/officeDocument/2006/relationships/image" Target="http://animashky.ru/flist/3djivotnie/21/86.gi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gif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6" Type="http://schemas.openxmlformats.org/officeDocument/2006/relationships/image" Target="http://animashky.ru/flist/3djivotnie/9/22.gif" TargetMode="External"/><Relationship Id="rId5" Type="http://schemas.openxmlformats.org/officeDocument/2006/relationships/image" Target="../media/image24.gif"/><Relationship Id="rId4" Type="http://schemas.openxmlformats.org/officeDocument/2006/relationships/image" Target="http://animashky.ru/flist/3djivotnie/9/30.gi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gif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6" Type="http://schemas.openxmlformats.org/officeDocument/2006/relationships/image" Target="http://animashky.ru/flist/3djivotnie/9/22.gif" TargetMode="External"/><Relationship Id="rId5" Type="http://schemas.openxmlformats.org/officeDocument/2006/relationships/image" Target="../media/image24.gif"/><Relationship Id="rId4" Type="http://schemas.openxmlformats.org/officeDocument/2006/relationships/image" Target="http://animashky.ru/flist/3djivotnie/9/30.gif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gif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6" Type="http://schemas.openxmlformats.org/officeDocument/2006/relationships/image" Target="http://animashky.ru/flist/3djivotnie/9/22.gif" TargetMode="External"/><Relationship Id="rId5" Type="http://schemas.openxmlformats.org/officeDocument/2006/relationships/image" Target="../media/image24.gif"/><Relationship Id="rId4" Type="http://schemas.openxmlformats.org/officeDocument/2006/relationships/image" Target="http://animashky.ru/flist/3djivotnie/9/30.gi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5" Type="http://schemas.openxmlformats.org/officeDocument/2006/relationships/image" Target="../media/image32.png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Relationship Id="rId5" Type="http://schemas.openxmlformats.org/officeDocument/2006/relationships/image" Target="../media/image33.png"/><Relationship Id="rId4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0.wav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1.wav"/><Relationship Id="rId5" Type="http://schemas.openxmlformats.org/officeDocument/2006/relationships/image" Target="../media/image37.png"/><Relationship Id="rId4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2.wav"/><Relationship Id="rId5" Type="http://schemas.openxmlformats.org/officeDocument/2006/relationships/image" Target="../media/image38.png"/><Relationship Id="rId4" Type="http://schemas.openxmlformats.org/officeDocument/2006/relationships/image" Target="../media/image3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image" Target="../media/image12.jpeg"/><Relationship Id="rId5" Type="http://schemas.openxmlformats.org/officeDocument/2006/relationships/hyperlink" Target="http://www.wday.ru/images/docs/i/29994.jpg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Картинка 33 из 6164"/>
          <p:cNvPicPr>
            <a:picLocks noChangeAspect="1" noChangeArrowheads="1"/>
          </p:cNvPicPr>
          <p:nvPr/>
        </p:nvPicPr>
        <p:blipFill>
          <a:blip r:embed="rId3"/>
          <a:srcRect l="10289" r="39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144000" y="6000768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0760" y="-785842"/>
            <a:ext cx="3291286" cy="37702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23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http://animashky.ru/flist/3djivotnie/21/86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643570" y="0"/>
            <a:ext cx="2428892" cy="2428892"/>
          </a:xfrm>
          <a:prstGeom prst="rect">
            <a:avLst/>
          </a:prstGeom>
          <a:noFill/>
        </p:spPr>
      </p:pic>
      <p:pic>
        <p:nvPicPr>
          <p:cNvPr id="3" name="Picture 24" descr="http://animashky.ru/flist/3djivotnie/21/86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428992" y="0"/>
            <a:ext cx="2428868" cy="2428868"/>
          </a:xfrm>
          <a:prstGeom prst="rect">
            <a:avLst/>
          </a:prstGeom>
          <a:noFill/>
        </p:spPr>
      </p:pic>
      <p:pic>
        <p:nvPicPr>
          <p:cNvPr id="4" name="Picture 24" descr="http://animashky.ru/flist/3djivotnie/21/86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071538" y="-71462"/>
            <a:ext cx="2500330" cy="2500330"/>
          </a:xfrm>
          <a:prstGeom prst="rect">
            <a:avLst/>
          </a:prstGeom>
          <a:noFill/>
        </p:spPr>
      </p:pic>
      <p:pic>
        <p:nvPicPr>
          <p:cNvPr id="5" name="Picture 16" descr="http://animashky.ru/flist/3djivotnie/21/83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1714480" y="2214553"/>
            <a:ext cx="3230878" cy="3229293"/>
          </a:xfrm>
          <a:prstGeom prst="rect">
            <a:avLst/>
          </a:prstGeom>
          <a:noFill/>
        </p:spPr>
      </p:pic>
      <p:pic>
        <p:nvPicPr>
          <p:cNvPr id="6" name="Picture 16" descr="http://animashky.ru/flist/3djivotnie/21/83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4286248" y="2357430"/>
            <a:ext cx="3029473" cy="3143272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/>
        </p:nvSpPr>
        <p:spPr>
          <a:xfrm>
            <a:off x="714348" y="5357826"/>
            <a:ext cx="6000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6+4=</a:t>
            </a:r>
            <a:endParaRPr lang="ru-RU" sz="19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/>
        </p:nvSpPr>
        <p:spPr>
          <a:xfrm>
            <a:off x="5357818" y="5143512"/>
            <a:ext cx="3464743" cy="1428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10</a:t>
            </a:r>
            <a:endParaRPr lang="ru-RU" sz="19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9144000" y="535782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389"/>
                            </p:stCondLst>
                            <p:childTnLst>
                              <p:par>
                                <p:cTn id="8" presetID="24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389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389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http://animashky.ru/flist/3djivotnie/21/86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786446" y="0"/>
            <a:ext cx="2357454" cy="2357454"/>
          </a:xfrm>
          <a:prstGeom prst="rect">
            <a:avLst/>
          </a:prstGeom>
          <a:noFill/>
        </p:spPr>
      </p:pic>
      <p:pic>
        <p:nvPicPr>
          <p:cNvPr id="3" name="Picture 24" descr="http://animashky.ru/flist/3djivotnie/21/86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500430" y="0"/>
            <a:ext cx="2357430" cy="2357430"/>
          </a:xfrm>
          <a:prstGeom prst="rect">
            <a:avLst/>
          </a:prstGeom>
          <a:noFill/>
        </p:spPr>
      </p:pic>
      <p:pic>
        <p:nvPicPr>
          <p:cNvPr id="4" name="Picture 24" descr="http://animashky.ru/flist/3djivotnie/21/86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214438" y="0"/>
            <a:ext cx="2357430" cy="2357430"/>
          </a:xfrm>
          <a:prstGeom prst="rect">
            <a:avLst/>
          </a:prstGeom>
          <a:noFill/>
        </p:spPr>
      </p:pic>
      <p:pic>
        <p:nvPicPr>
          <p:cNvPr id="5" name="Picture 16" descr="http://animashky.ru/flist/3djivotnie/21/83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1357290" y="2428868"/>
            <a:ext cx="2928958" cy="3125696"/>
          </a:xfrm>
          <a:prstGeom prst="rect">
            <a:avLst/>
          </a:prstGeom>
          <a:noFill/>
        </p:spPr>
      </p:pic>
      <p:pic>
        <p:nvPicPr>
          <p:cNvPr id="6" name="Picture 16" descr="http://animashky.ru/flist/3djivotnie/21/83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3643305" y="2428868"/>
            <a:ext cx="3071835" cy="331846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/>
        </p:nvSpPr>
        <p:spPr>
          <a:xfrm>
            <a:off x="928662" y="5214950"/>
            <a:ext cx="6143668" cy="1357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10-4=</a:t>
            </a:r>
            <a:endParaRPr lang="ru-RU" sz="19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/>
        </p:nvSpPr>
        <p:spPr>
          <a:xfrm>
            <a:off x="6715140" y="5000636"/>
            <a:ext cx="1500198" cy="1500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6</a:t>
            </a:r>
            <a:endParaRPr lang="ru-RU" sz="19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9358346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668"/>
                            </p:stCondLst>
                            <p:childTnLst>
                              <p:par>
                                <p:cTn id="8" presetID="2" presetClass="exit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68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168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http://animashky.ru/flist/3djivotnie/21/86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357818" y="571480"/>
            <a:ext cx="2428892" cy="2428892"/>
          </a:xfrm>
          <a:prstGeom prst="rect">
            <a:avLst/>
          </a:prstGeom>
          <a:noFill/>
        </p:spPr>
      </p:pic>
      <p:pic>
        <p:nvPicPr>
          <p:cNvPr id="3" name="Picture 24" descr="http://animashky.ru/flist/3djivotnie/21/86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143240" y="642918"/>
            <a:ext cx="2357454" cy="2357454"/>
          </a:xfrm>
          <a:prstGeom prst="rect">
            <a:avLst/>
          </a:prstGeom>
          <a:noFill/>
        </p:spPr>
      </p:pic>
      <p:pic>
        <p:nvPicPr>
          <p:cNvPr id="4" name="Picture 24" descr="http://animashky.ru/flist/3djivotnie/21/86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857224" y="642918"/>
            <a:ext cx="2357454" cy="2357454"/>
          </a:xfrm>
          <a:prstGeom prst="rect">
            <a:avLst/>
          </a:prstGeom>
          <a:noFill/>
        </p:spPr>
      </p:pic>
      <p:pic>
        <p:nvPicPr>
          <p:cNvPr id="5" name="Picture 16" descr="http://animashky.ru/flist/3djivotnie/21/83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2428860" y="2714620"/>
            <a:ext cx="2601760" cy="2823249"/>
          </a:xfrm>
          <a:prstGeom prst="rect">
            <a:avLst/>
          </a:prstGeom>
          <a:noFill/>
        </p:spPr>
      </p:pic>
      <p:pic>
        <p:nvPicPr>
          <p:cNvPr id="6" name="Picture 16" descr="http://animashky.ru/flist/3djivotnie/21/83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4357686" y="2928934"/>
            <a:ext cx="2643206" cy="272851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/>
        </p:nvSpPr>
        <p:spPr>
          <a:xfrm>
            <a:off x="785786" y="5072074"/>
            <a:ext cx="6429420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10-6=</a:t>
            </a:r>
            <a:endParaRPr lang="ru-RU" sz="19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/>
        </p:nvSpPr>
        <p:spPr>
          <a:xfrm>
            <a:off x="6929454" y="5072074"/>
            <a:ext cx="1500198" cy="1500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4</a:t>
            </a:r>
            <a:endParaRPr lang="ru-RU" sz="19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9144000" y="51435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668"/>
                            </p:stCondLst>
                            <p:childTnLst>
                              <p:par>
                                <p:cTn id="8" presetID="2" presetClass="exit" presetSubtype="1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668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668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animashky.ru/flist/3djivotnie/9/30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429520" y="357166"/>
            <a:ext cx="1214446" cy="1498678"/>
          </a:xfrm>
          <a:prstGeom prst="rect">
            <a:avLst/>
          </a:prstGeom>
          <a:noFill/>
        </p:spPr>
      </p:pic>
      <p:pic>
        <p:nvPicPr>
          <p:cNvPr id="3" name="Picture 8" descr="http://animashky.ru/flist/3djivotnie/9/30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215074" y="357166"/>
            <a:ext cx="1227994" cy="1515397"/>
          </a:xfrm>
          <a:prstGeom prst="rect">
            <a:avLst/>
          </a:prstGeom>
          <a:noFill/>
        </p:spPr>
      </p:pic>
      <p:pic>
        <p:nvPicPr>
          <p:cNvPr id="4" name="Picture 8" descr="http://animashky.ru/flist/3djivotnie/9/30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000628" y="357166"/>
            <a:ext cx="1214446" cy="1498678"/>
          </a:xfrm>
          <a:prstGeom prst="rect">
            <a:avLst/>
          </a:prstGeom>
          <a:noFill/>
        </p:spPr>
      </p:pic>
      <p:pic>
        <p:nvPicPr>
          <p:cNvPr id="5" name="Picture 8" descr="http://animashky.ru/flist/3djivotnie/9/30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786182" y="357166"/>
            <a:ext cx="1214446" cy="1498678"/>
          </a:xfrm>
          <a:prstGeom prst="rect">
            <a:avLst/>
          </a:prstGeom>
          <a:noFill/>
        </p:spPr>
      </p:pic>
      <p:pic>
        <p:nvPicPr>
          <p:cNvPr id="6" name="Picture 8" descr="http://animashky.ru/flist/3djivotnie/9/30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571736" y="357166"/>
            <a:ext cx="1214446" cy="1498678"/>
          </a:xfrm>
          <a:prstGeom prst="rect">
            <a:avLst/>
          </a:prstGeom>
          <a:noFill/>
        </p:spPr>
      </p:pic>
      <p:pic>
        <p:nvPicPr>
          <p:cNvPr id="7" name="Picture 8" descr="http://animashky.ru/flist/3djivotnie/9/30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357290" y="357166"/>
            <a:ext cx="1214446" cy="1498678"/>
          </a:xfrm>
          <a:prstGeom prst="rect">
            <a:avLst/>
          </a:prstGeom>
          <a:noFill/>
        </p:spPr>
      </p:pic>
      <p:pic>
        <p:nvPicPr>
          <p:cNvPr id="8" name="Picture 8" descr="http://animashky.ru/flist/3djivotnie/9/30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42844" y="357166"/>
            <a:ext cx="1227963" cy="1515358"/>
          </a:xfrm>
          <a:prstGeom prst="rect">
            <a:avLst/>
          </a:prstGeom>
          <a:noFill/>
        </p:spPr>
      </p:pic>
      <p:pic>
        <p:nvPicPr>
          <p:cNvPr id="9" name="Picture 16" descr="http://animashky.ru/flist/3djivotnie/9/22.gif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1910935" y="2214554"/>
            <a:ext cx="1857380" cy="1485904"/>
          </a:xfrm>
          <a:prstGeom prst="rect">
            <a:avLst/>
          </a:prstGeom>
          <a:noFill/>
        </p:spPr>
      </p:pic>
      <p:pic>
        <p:nvPicPr>
          <p:cNvPr id="10" name="Picture 16" descr="http://animashky.ru/flist/3djivotnie/9/22.gif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3643306" y="2214554"/>
            <a:ext cx="1875249" cy="1500198"/>
          </a:xfrm>
          <a:prstGeom prst="rect">
            <a:avLst/>
          </a:prstGeom>
          <a:noFill/>
        </p:spPr>
      </p:pic>
      <p:pic>
        <p:nvPicPr>
          <p:cNvPr id="11" name="Picture 16" descr="http://animashky.ru/flist/3djivotnie/9/22.gif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5482835" y="2214554"/>
            <a:ext cx="1875248" cy="1500198"/>
          </a:xfrm>
          <a:prstGeom prst="rect">
            <a:avLst/>
          </a:prstGeom>
          <a:noFill/>
        </p:spPr>
      </p:pic>
      <p:sp>
        <p:nvSpPr>
          <p:cNvPr id="12" name="Заголовок 1"/>
          <p:cNvSpPr>
            <a:spLocks noGrp="1"/>
          </p:cNvSpPr>
          <p:nvPr/>
        </p:nvSpPr>
        <p:spPr>
          <a:xfrm>
            <a:off x="285719" y="4500570"/>
            <a:ext cx="7239051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7+3=</a:t>
            </a:r>
            <a:endParaRPr lang="ru-RU" sz="19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/>
        </p:nvSpPr>
        <p:spPr>
          <a:xfrm>
            <a:off x="5500694" y="4500570"/>
            <a:ext cx="3429024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10</a:t>
            </a:r>
            <a:endParaRPr lang="ru-RU" sz="19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pic>
        <p:nvPicPr>
          <p:cNvPr id="15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3429000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3429000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571612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1571612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1571612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/>
          <a:stretch>
            <a:fillRect/>
          </a:stretch>
        </p:blipFill>
        <p:spPr>
          <a:xfrm>
            <a:off x="9286908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971"/>
                            </p:stCondLst>
                            <p:childTnLst>
                              <p:par>
                                <p:cTn id="8" presetID="24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971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971"/>
                            </p:stCondLst>
                            <p:childTnLst>
                              <p:par>
                                <p:cTn id="22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animashky.ru/flist/3djivotnie/9/30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929554" y="500042"/>
            <a:ext cx="1214446" cy="1498678"/>
          </a:xfrm>
          <a:prstGeom prst="rect">
            <a:avLst/>
          </a:prstGeom>
          <a:noFill/>
        </p:spPr>
      </p:pic>
      <p:pic>
        <p:nvPicPr>
          <p:cNvPr id="3" name="Picture 8" descr="http://animashky.ru/flist/3djivotnie/9/30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701560" y="500042"/>
            <a:ext cx="1227994" cy="1515397"/>
          </a:xfrm>
          <a:prstGeom prst="rect">
            <a:avLst/>
          </a:prstGeom>
          <a:noFill/>
        </p:spPr>
      </p:pic>
      <p:pic>
        <p:nvPicPr>
          <p:cNvPr id="4" name="Picture 8" descr="http://animashky.ru/flist/3djivotnie/9/30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500662" y="500042"/>
            <a:ext cx="1214446" cy="1498678"/>
          </a:xfrm>
          <a:prstGeom prst="rect">
            <a:avLst/>
          </a:prstGeom>
          <a:noFill/>
        </p:spPr>
      </p:pic>
      <p:pic>
        <p:nvPicPr>
          <p:cNvPr id="5" name="Picture 8" descr="http://animashky.ru/flist/3djivotnie/9/30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286216" y="500042"/>
            <a:ext cx="1214446" cy="1498678"/>
          </a:xfrm>
          <a:prstGeom prst="rect">
            <a:avLst/>
          </a:prstGeom>
          <a:noFill/>
        </p:spPr>
      </p:pic>
      <p:pic>
        <p:nvPicPr>
          <p:cNvPr id="6" name="Picture 8" descr="http://animashky.ru/flist/3djivotnie/9/30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071770" y="500042"/>
            <a:ext cx="1214446" cy="1498678"/>
          </a:xfrm>
          <a:prstGeom prst="rect">
            <a:avLst/>
          </a:prstGeom>
          <a:noFill/>
        </p:spPr>
      </p:pic>
      <p:pic>
        <p:nvPicPr>
          <p:cNvPr id="7" name="Picture 8" descr="http://animashky.ru/flist/3djivotnie/9/30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857324" y="500042"/>
            <a:ext cx="1214446" cy="1498678"/>
          </a:xfrm>
          <a:prstGeom prst="rect">
            <a:avLst/>
          </a:prstGeom>
          <a:noFill/>
        </p:spPr>
      </p:pic>
      <p:pic>
        <p:nvPicPr>
          <p:cNvPr id="8" name="Picture 8" descr="http://animashky.ru/flist/3djivotnie/9/30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42878" y="500042"/>
            <a:ext cx="1227963" cy="1515358"/>
          </a:xfrm>
          <a:prstGeom prst="rect">
            <a:avLst/>
          </a:prstGeom>
          <a:noFill/>
        </p:spPr>
      </p:pic>
      <p:pic>
        <p:nvPicPr>
          <p:cNvPr id="9" name="Picture 16" descr="http://animashky.ru/flist/3djivotnie/9/22.gif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1982373" y="2357430"/>
            <a:ext cx="1857380" cy="1485904"/>
          </a:xfrm>
          <a:prstGeom prst="rect">
            <a:avLst/>
          </a:prstGeom>
          <a:noFill/>
        </p:spPr>
      </p:pic>
      <p:pic>
        <p:nvPicPr>
          <p:cNvPr id="10" name="Picture 16" descr="http://animashky.ru/flist/3djivotnie/9/22.gif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3714744" y="2357430"/>
            <a:ext cx="1875249" cy="1500198"/>
          </a:xfrm>
          <a:prstGeom prst="rect">
            <a:avLst/>
          </a:prstGeom>
          <a:noFill/>
        </p:spPr>
      </p:pic>
      <p:pic>
        <p:nvPicPr>
          <p:cNvPr id="11" name="Picture 16" descr="http://animashky.ru/flist/3djivotnie/9/22.gif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5554273" y="2357430"/>
            <a:ext cx="1875248" cy="1500198"/>
          </a:xfrm>
          <a:prstGeom prst="rect">
            <a:avLst/>
          </a:prstGeom>
          <a:noFill/>
        </p:spPr>
      </p:pic>
      <p:sp>
        <p:nvSpPr>
          <p:cNvPr id="12" name="Заголовок 1"/>
          <p:cNvSpPr>
            <a:spLocks noGrp="1"/>
          </p:cNvSpPr>
          <p:nvPr/>
        </p:nvSpPr>
        <p:spPr>
          <a:xfrm>
            <a:off x="857224" y="4786322"/>
            <a:ext cx="6786610" cy="1714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10-3=</a:t>
            </a:r>
            <a:endParaRPr lang="ru-RU" sz="19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/>
        </p:nvSpPr>
        <p:spPr>
          <a:xfrm>
            <a:off x="6715140" y="4857760"/>
            <a:ext cx="2148011" cy="1643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7</a:t>
            </a:r>
            <a:endParaRPr lang="ru-RU" sz="19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pic>
        <p:nvPicPr>
          <p:cNvPr id="15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3643314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3643314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" y="1785926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56" y="1785926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0" y="1785926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/>
          <a:stretch>
            <a:fillRect/>
          </a:stretch>
        </p:blipFill>
        <p:spPr>
          <a:xfrm>
            <a:off x="9144000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319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319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animashky.ru/flist/3djivotnie/9/30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500958" y="3000372"/>
            <a:ext cx="1214446" cy="1498678"/>
          </a:xfrm>
          <a:prstGeom prst="rect">
            <a:avLst/>
          </a:prstGeom>
          <a:noFill/>
        </p:spPr>
      </p:pic>
      <p:pic>
        <p:nvPicPr>
          <p:cNvPr id="3" name="Picture 8" descr="http://animashky.ru/flist/3djivotnie/9/30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272964" y="3000372"/>
            <a:ext cx="1227994" cy="1515397"/>
          </a:xfrm>
          <a:prstGeom prst="rect">
            <a:avLst/>
          </a:prstGeom>
          <a:noFill/>
        </p:spPr>
      </p:pic>
      <p:pic>
        <p:nvPicPr>
          <p:cNvPr id="4" name="Picture 8" descr="http://animashky.ru/flist/3djivotnie/9/30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072066" y="3000372"/>
            <a:ext cx="1214446" cy="1498678"/>
          </a:xfrm>
          <a:prstGeom prst="rect">
            <a:avLst/>
          </a:prstGeom>
          <a:noFill/>
        </p:spPr>
      </p:pic>
      <p:pic>
        <p:nvPicPr>
          <p:cNvPr id="5" name="Picture 8" descr="http://animashky.ru/flist/3djivotnie/9/30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857620" y="3000372"/>
            <a:ext cx="1214446" cy="1498678"/>
          </a:xfrm>
          <a:prstGeom prst="rect">
            <a:avLst/>
          </a:prstGeom>
          <a:noFill/>
        </p:spPr>
      </p:pic>
      <p:pic>
        <p:nvPicPr>
          <p:cNvPr id="6" name="Picture 8" descr="http://animashky.ru/flist/3djivotnie/9/30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643174" y="3000372"/>
            <a:ext cx="1214446" cy="1498678"/>
          </a:xfrm>
          <a:prstGeom prst="rect">
            <a:avLst/>
          </a:prstGeom>
          <a:noFill/>
        </p:spPr>
      </p:pic>
      <p:pic>
        <p:nvPicPr>
          <p:cNvPr id="7" name="Picture 8" descr="http://animashky.ru/flist/3djivotnie/9/30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428728" y="3000372"/>
            <a:ext cx="1214446" cy="1498678"/>
          </a:xfrm>
          <a:prstGeom prst="rect">
            <a:avLst/>
          </a:prstGeom>
          <a:noFill/>
        </p:spPr>
      </p:pic>
      <p:pic>
        <p:nvPicPr>
          <p:cNvPr id="8" name="Picture 8" descr="http://animashky.ru/flist/3djivotnie/9/30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14282" y="3000372"/>
            <a:ext cx="1227963" cy="1515358"/>
          </a:xfrm>
          <a:prstGeom prst="rect">
            <a:avLst/>
          </a:prstGeom>
          <a:noFill/>
        </p:spPr>
      </p:pic>
      <p:pic>
        <p:nvPicPr>
          <p:cNvPr id="9" name="Picture 16" descr="http://animashky.ru/flist/3djivotnie/9/22.gif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2000232" y="5214950"/>
            <a:ext cx="1857380" cy="1485904"/>
          </a:xfrm>
          <a:prstGeom prst="rect">
            <a:avLst/>
          </a:prstGeom>
          <a:noFill/>
        </p:spPr>
      </p:pic>
      <p:pic>
        <p:nvPicPr>
          <p:cNvPr id="10" name="Picture 16" descr="http://animashky.ru/flist/3djivotnie/9/22.gif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3732603" y="5214950"/>
            <a:ext cx="1875249" cy="1500198"/>
          </a:xfrm>
          <a:prstGeom prst="rect">
            <a:avLst/>
          </a:prstGeom>
          <a:noFill/>
        </p:spPr>
      </p:pic>
      <p:pic>
        <p:nvPicPr>
          <p:cNvPr id="11" name="Picture 16" descr="http://animashky.ru/flist/3djivotnie/9/22.gif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5572132" y="5214950"/>
            <a:ext cx="1875248" cy="1500198"/>
          </a:xfrm>
          <a:prstGeom prst="rect">
            <a:avLst/>
          </a:prstGeom>
          <a:noFill/>
        </p:spPr>
      </p:pic>
      <p:sp>
        <p:nvSpPr>
          <p:cNvPr id="12" name="Заголовок 1"/>
          <p:cNvSpPr>
            <a:spLocks noGrp="1"/>
          </p:cNvSpPr>
          <p:nvPr/>
        </p:nvSpPr>
        <p:spPr>
          <a:xfrm>
            <a:off x="785786" y="285728"/>
            <a:ext cx="62151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10-7=</a:t>
            </a:r>
            <a:endParaRPr lang="ru-RU" sz="19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/>
        </p:nvSpPr>
        <p:spPr>
          <a:xfrm>
            <a:off x="6715140" y="142852"/>
            <a:ext cx="1500198" cy="1500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3</a:t>
            </a:r>
            <a:endParaRPr lang="ru-RU" sz="19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pic>
        <p:nvPicPr>
          <p:cNvPr id="15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56" y="6534150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6534150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143380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4143380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http://fantasyflash.ru/grafic/line/image/line110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4143380"/>
            <a:ext cx="4000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/>
          <a:stretch>
            <a:fillRect/>
          </a:stretch>
        </p:blipFill>
        <p:spPr>
          <a:xfrm>
            <a:off x="914400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713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713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713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-428652"/>
            <a:ext cx="6786578" cy="322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8+2=</a:t>
            </a:r>
            <a:endParaRPr kumimoji="0" lang="ru-RU" sz="199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572132" y="0"/>
            <a:ext cx="3071834" cy="2214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10</a:t>
            </a:r>
            <a:endParaRPr kumimoji="0" lang="ru-RU" sz="199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http://danalibmv.narod.ru/gif/03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357562"/>
            <a:ext cx="2183683" cy="2071702"/>
          </a:xfrm>
          <a:prstGeom prst="rect">
            <a:avLst/>
          </a:prstGeom>
          <a:noFill/>
        </p:spPr>
      </p:pic>
      <p:pic>
        <p:nvPicPr>
          <p:cNvPr id="5" name="Picture 2" descr="http://danalibmv.narod.ru/gif/03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429000"/>
            <a:ext cx="2183683" cy="2071702"/>
          </a:xfrm>
          <a:prstGeom prst="rect">
            <a:avLst/>
          </a:prstGeom>
          <a:noFill/>
        </p:spPr>
      </p:pic>
      <p:pic>
        <p:nvPicPr>
          <p:cNvPr id="6" name="Picture 2" descr="http://danalibmv.narod.ru/gif/03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500438"/>
            <a:ext cx="2183683" cy="2071702"/>
          </a:xfrm>
          <a:prstGeom prst="rect">
            <a:avLst/>
          </a:prstGeom>
          <a:noFill/>
        </p:spPr>
      </p:pic>
      <p:pic>
        <p:nvPicPr>
          <p:cNvPr id="7" name="Picture 2" descr="http://danalibmv.narod.ru/gif/03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2183683" cy="2071702"/>
          </a:xfrm>
          <a:prstGeom prst="rect">
            <a:avLst/>
          </a:prstGeom>
          <a:noFill/>
        </p:spPr>
      </p:pic>
      <p:pic>
        <p:nvPicPr>
          <p:cNvPr id="9" name="Picture 2" descr="http://danalibmv.narod.ru/gif/03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071678"/>
            <a:ext cx="2183683" cy="2071702"/>
          </a:xfrm>
          <a:prstGeom prst="rect">
            <a:avLst/>
          </a:prstGeom>
          <a:noFill/>
        </p:spPr>
      </p:pic>
      <p:pic>
        <p:nvPicPr>
          <p:cNvPr id="10" name="Picture 2" descr="http://danalibmv.narod.ru/gif/03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3116"/>
            <a:ext cx="2183683" cy="2071702"/>
          </a:xfrm>
          <a:prstGeom prst="rect">
            <a:avLst/>
          </a:prstGeom>
          <a:noFill/>
        </p:spPr>
      </p:pic>
      <p:pic>
        <p:nvPicPr>
          <p:cNvPr id="11" name="Picture 2" descr="http://danalibmv.narod.ru/gif/03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0317" y="2143116"/>
            <a:ext cx="2183683" cy="2071702"/>
          </a:xfrm>
          <a:prstGeom prst="rect">
            <a:avLst/>
          </a:prstGeom>
          <a:noFill/>
        </p:spPr>
      </p:pic>
      <p:pic>
        <p:nvPicPr>
          <p:cNvPr id="12" name="Picture 2" descr="http://danalibmv.narod.ru/gif/03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2"/>
            <a:ext cx="2183683" cy="2071702"/>
          </a:xfrm>
          <a:prstGeom prst="rect">
            <a:avLst/>
          </a:prstGeom>
          <a:noFill/>
        </p:spPr>
      </p:pic>
      <p:pic>
        <p:nvPicPr>
          <p:cNvPr id="6148" name="Picture 4" descr="http://danalibmv.narod.ru/gif/031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792036"/>
            <a:ext cx="2428892" cy="1894538"/>
          </a:xfrm>
          <a:prstGeom prst="rect">
            <a:avLst/>
          </a:prstGeom>
          <a:noFill/>
        </p:spPr>
      </p:pic>
      <p:pic>
        <p:nvPicPr>
          <p:cNvPr id="13" name="Picture 4" descr="http://danalibmv.narod.ru/gif/031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4714884"/>
            <a:ext cx="2428892" cy="1894538"/>
          </a:xfrm>
          <a:prstGeom prst="rect">
            <a:avLst/>
          </a:prstGeom>
          <a:noFill/>
        </p:spPr>
      </p:pic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9144000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6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16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16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34" y="0"/>
            <a:ext cx="6215106" cy="1428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10-2=</a:t>
            </a:r>
            <a:endParaRPr kumimoji="0" lang="ru-RU" sz="166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00760" y="0"/>
            <a:ext cx="1714512" cy="1428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8</a:t>
            </a:r>
            <a:endParaRPr kumimoji="0" lang="ru-RU" sz="166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danalibmv.narod.ru/gif/03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357562"/>
            <a:ext cx="2183683" cy="2071702"/>
          </a:xfrm>
          <a:prstGeom prst="rect">
            <a:avLst/>
          </a:prstGeom>
          <a:noFill/>
        </p:spPr>
      </p:pic>
      <p:pic>
        <p:nvPicPr>
          <p:cNvPr id="10" name="Picture 2" descr="http://danalibmv.narod.ru/gif/03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429000"/>
            <a:ext cx="2183683" cy="2071702"/>
          </a:xfrm>
          <a:prstGeom prst="rect">
            <a:avLst/>
          </a:prstGeom>
          <a:noFill/>
        </p:spPr>
      </p:pic>
      <p:pic>
        <p:nvPicPr>
          <p:cNvPr id="11" name="Picture 2" descr="http://danalibmv.narod.ru/gif/03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500438"/>
            <a:ext cx="2183683" cy="2071702"/>
          </a:xfrm>
          <a:prstGeom prst="rect">
            <a:avLst/>
          </a:prstGeom>
          <a:noFill/>
        </p:spPr>
      </p:pic>
      <p:pic>
        <p:nvPicPr>
          <p:cNvPr id="12" name="Picture 2" descr="http://danalibmv.narod.ru/gif/03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2183683" cy="2071702"/>
          </a:xfrm>
          <a:prstGeom prst="rect">
            <a:avLst/>
          </a:prstGeom>
          <a:noFill/>
        </p:spPr>
      </p:pic>
      <p:pic>
        <p:nvPicPr>
          <p:cNvPr id="13" name="Picture 2" descr="http://danalibmv.narod.ru/gif/03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071678"/>
            <a:ext cx="2183683" cy="2071702"/>
          </a:xfrm>
          <a:prstGeom prst="rect">
            <a:avLst/>
          </a:prstGeom>
          <a:noFill/>
        </p:spPr>
      </p:pic>
      <p:pic>
        <p:nvPicPr>
          <p:cNvPr id="14" name="Picture 2" descr="http://danalibmv.narod.ru/gif/03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3116"/>
            <a:ext cx="2183683" cy="2071702"/>
          </a:xfrm>
          <a:prstGeom prst="rect">
            <a:avLst/>
          </a:prstGeom>
          <a:noFill/>
        </p:spPr>
      </p:pic>
      <p:pic>
        <p:nvPicPr>
          <p:cNvPr id="15" name="Picture 2" descr="http://danalibmv.narod.ru/gif/03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0317" y="2143116"/>
            <a:ext cx="2183683" cy="2071702"/>
          </a:xfrm>
          <a:prstGeom prst="rect">
            <a:avLst/>
          </a:prstGeom>
          <a:noFill/>
        </p:spPr>
      </p:pic>
      <p:pic>
        <p:nvPicPr>
          <p:cNvPr id="16" name="Picture 2" descr="http://danalibmv.narod.ru/gif/03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2"/>
            <a:ext cx="2183683" cy="2071702"/>
          </a:xfrm>
          <a:prstGeom prst="rect">
            <a:avLst/>
          </a:prstGeom>
          <a:noFill/>
        </p:spPr>
      </p:pic>
      <p:pic>
        <p:nvPicPr>
          <p:cNvPr id="17" name="Picture 4" descr="http://danalibmv.narod.ru/gif/031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792036"/>
            <a:ext cx="2428892" cy="1894538"/>
          </a:xfrm>
          <a:prstGeom prst="rect">
            <a:avLst/>
          </a:prstGeom>
          <a:noFill/>
        </p:spPr>
      </p:pic>
      <p:pic>
        <p:nvPicPr>
          <p:cNvPr id="18" name="Picture 4" descr="http://danalibmv.narod.ru/gif/031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4714884"/>
            <a:ext cx="2428892" cy="1894538"/>
          </a:xfrm>
          <a:prstGeom prst="rect">
            <a:avLst/>
          </a:prstGeom>
          <a:noFill/>
        </p:spPr>
      </p:pic>
      <p:pic>
        <p:nvPicPr>
          <p:cNvPr id="1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9144000" y="51435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37"/>
                            </p:stCondLst>
                            <p:childTnLst>
                              <p:par>
                                <p:cTn id="8" presetID="2" presetClass="exit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737"/>
                            </p:stCondLst>
                            <p:childTnLst>
                              <p:par>
                                <p:cTn id="13" presetID="2" presetClass="exit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737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737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42910" y="0"/>
            <a:ext cx="7072362" cy="157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10-8=</a:t>
            </a:r>
            <a:endParaRPr kumimoji="0" lang="ru-RU" sz="166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357918" y="0"/>
            <a:ext cx="1714512" cy="157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ru-RU" sz="166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danalibmv.narod.ru/gif/03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357562"/>
            <a:ext cx="2183683" cy="2071702"/>
          </a:xfrm>
          <a:prstGeom prst="rect">
            <a:avLst/>
          </a:prstGeom>
          <a:noFill/>
        </p:spPr>
      </p:pic>
      <p:pic>
        <p:nvPicPr>
          <p:cNvPr id="10" name="Picture 2" descr="http://danalibmv.narod.ru/gif/03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429000"/>
            <a:ext cx="2183683" cy="2071702"/>
          </a:xfrm>
          <a:prstGeom prst="rect">
            <a:avLst/>
          </a:prstGeom>
          <a:noFill/>
        </p:spPr>
      </p:pic>
      <p:pic>
        <p:nvPicPr>
          <p:cNvPr id="11" name="Picture 2" descr="http://danalibmv.narod.ru/gif/03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500438"/>
            <a:ext cx="2183683" cy="2071702"/>
          </a:xfrm>
          <a:prstGeom prst="rect">
            <a:avLst/>
          </a:prstGeom>
          <a:noFill/>
        </p:spPr>
      </p:pic>
      <p:pic>
        <p:nvPicPr>
          <p:cNvPr id="12" name="Picture 2" descr="http://danalibmv.narod.ru/gif/03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2183683" cy="2071702"/>
          </a:xfrm>
          <a:prstGeom prst="rect">
            <a:avLst/>
          </a:prstGeom>
          <a:noFill/>
        </p:spPr>
      </p:pic>
      <p:pic>
        <p:nvPicPr>
          <p:cNvPr id="13" name="Picture 2" descr="http://danalibmv.narod.ru/gif/03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071678"/>
            <a:ext cx="2183683" cy="2071702"/>
          </a:xfrm>
          <a:prstGeom prst="rect">
            <a:avLst/>
          </a:prstGeom>
          <a:noFill/>
        </p:spPr>
      </p:pic>
      <p:pic>
        <p:nvPicPr>
          <p:cNvPr id="14" name="Picture 2" descr="http://danalibmv.narod.ru/gif/03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3116"/>
            <a:ext cx="2183683" cy="2071702"/>
          </a:xfrm>
          <a:prstGeom prst="rect">
            <a:avLst/>
          </a:prstGeom>
          <a:noFill/>
        </p:spPr>
      </p:pic>
      <p:pic>
        <p:nvPicPr>
          <p:cNvPr id="15" name="Picture 2" descr="http://danalibmv.narod.ru/gif/03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0317" y="2143116"/>
            <a:ext cx="2183683" cy="2071702"/>
          </a:xfrm>
          <a:prstGeom prst="rect">
            <a:avLst/>
          </a:prstGeom>
          <a:noFill/>
        </p:spPr>
      </p:pic>
      <p:pic>
        <p:nvPicPr>
          <p:cNvPr id="16" name="Picture 2" descr="http://danalibmv.narod.ru/gif/03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3000372"/>
            <a:ext cx="2183683" cy="2071702"/>
          </a:xfrm>
          <a:prstGeom prst="rect">
            <a:avLst/>
          </a:prstGeom>
          <a:noFill/>
        </p:spPr>
      </p:pic>
      <p:pic>
        <p:nvPicPr>
          <p:cNvPr id="17" name="Picture 4" descr="http://danalibmv.narod.ru/gif/031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792036"/>
            <a:ext cx="2428892" cy="1894538"/>
          </a:xfrm>
          <a:prstGeom prst="rect">
            <a:avLst/>
          </a:prstGeom>
          <a:noFill/>
        </p:spPr>
      </p:pic>
      <p:pic>
        <p:nvPicPr>
          <p:cNvPr id="18" name="Picture 4" descr="http://danalibmv.narod.ru/gif/031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4714884"/>
            <a:ext cx="2428892" cy="1894538"/>
          </a:xfrm>
          <a:prstGeom prst="rect">
            <a:avLst/>
          </a:prstGeom>
          <a:noFill/>
        </p:spPr>
      </p:pic>
      <p:pic>
        <p:nvPicPr>
          <p:cNvPr id="1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9286908" y="535782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807"/>
                            </p:stCondLst>
                            <p:childTnLst>
                              <p:par>
                                <p:cTn id="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807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807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43438" y="3714752"/>
            <a:ext cx="3143272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9+1</a:t>
            </a:r>
            <a:r>
              <a:rPr kumimoji="0" lang="ru-RU" sz="9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=</a:t>
            </a:r>
            <a:endParaRPr kumimoji="0" lang="ru-RU" sz="96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D:\Картинки\Анимация\АНИМ_КАРТ\учениц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858016" y="32"/>
            <a:ext cx="2285984" cy="4000472"/>
          </a:xfrm>
          <a:prstGeom prst="rect">
            <a:avLst/>
          </a:prstGeom>
          <a:noFill/>
        </p:spPr>
      </p:pic>
      <p:pic>
        <p:nvPicPr>
          <p:cNvPr id="4" name="Picture 6" descr="0025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0166" y="-142900"/>
            <a:ext cx="225988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0025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71802" y="-214338"/>
            <a:ext cx="225988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002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285992"/>
            <a:ext cx="213433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02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14554"/>
            <a:ext cx="207155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002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285992"/>
            <a:ext cx="185724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0025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0166" y="4343376"/>
            <a:ext cx="2209666" cy="251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0025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42908" y="4332358"/>
            <a:ext cx="2219348" cy="252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0025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14678" y="4433863"/>
            <a:ext cx="2130153" cy="24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7286644" y="4071942"/>
            <a:ext cx="18573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10</a:t>
            </a:r>
            <a:endParaRPr kumimoji="0" lang="ru-RU" sz="96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6" descr="0025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214338"/>
            <a:ext cx="225988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928690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807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307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Картинка 89 из 55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2714620"/>
            <a:ext cx="2771913" cy="31547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99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199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14400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429124" y="3786190"/>
            <a:ext cx="40719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10-1=</a:t>
            </a:r>
            <a:endParaRPr kumimoji="0" lang="ru-RU" sz="115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858148" y="3714752"/>
            <a:ext cx="12858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9</a:t>
            </a:r>
            <a:endParaRPr kumimoji="0" lang="ru-RU" sz="115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6" descr="0025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0166" y="-142900"/>
            <a:ext cx="225988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0025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71802" y="-214338"/>
            <a:ext cx="225988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002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285992"/>
            <a:ext cx="213433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002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207155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002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285992"/>
            <a:ext cx="185724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0025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0166" y="4343376"/>
            <a:ext cx="2209666" cy="251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0025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42908" y="4332358"/>
            <a:ext cx="2219348" cy="252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0025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57554" y="4433863"/>
            <a:ext cx="2130153" cy="24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 descr="0025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214338"/>
            <a:ext cx="225988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D:\Картинки\Анимация\АНИМ_КАРТ\ученица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858016" y="32"/>
            <a:ext cx="2285984" cy="4000472"/>
          </a:xfrm>
          <a:prstGeom prst="rect">
            <a:avLst/>
          </a:prstGeom>
          <a:noFill/>
        </p:spPr>
      </p:pic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9144000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364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364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786314" y="4714884"/>
            <a:ext cx="371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10-9=</a:t>
            </a:r>
            <a:endParaRPr kumimoji="0" lang="ru-RU" sz="115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001024" y="4643446"/>
            <a:ext cx="1142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1</a:t>
            </a:r>
            <a:endParaRPr kumimoji="0" lang="ru-RU" sz="115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6" descr="0025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0166" y="-142900"/>
            <a:ext cx="225988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0025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71802" y="-214338"/>
            <a:ext cx="225988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002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285992"/>
            <a:ext cx="213433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002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207155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002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285992"/>
            <a:ext cx="185724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0025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0166" y="4343376"/>
            <a:ext cx="2209666" cy="251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0025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42908" y="4332358"/>
            <a:ext cx="2219348" cy="252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0025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71802" y="4433863"/>
            <a:ext cx="2130153" cy="24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0025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214338"/>
            <a:ext cx="225988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D:\Картинки\Анимация\АНИМ_КАРТ\ученица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786578" y="0"/>
            <a:ext cx="2357422" cy="4125489"/>
          </a:xfrm>
          <a:prstGeom prst="rect">
            <a:avLst/>
          </a:prstGeom>
          <a:noFill/>
        </p:spPr>
      </p:pic>
      <p:pic>
        <p:nvPicPr>
          <p:cNvPr id="2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9144000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364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864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fesch.ru/img/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" y="785813"/>
            <a:ext cx="91408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32" y="5572128"/>
            <a:ext cx="85820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Работа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Семенец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В. В. учителя г. Радужного МОУ СОШ №8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60" y="285728"/>
            <a:ext cx="378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Картинки, фото, анимация  и т. д.  взяты из интернета</a:t>
            </a: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Admin\Мои документы\Новая папка\CIMG000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358346" cy="70187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2928926" y="-357214"/>
            <a:ext cx="2771913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358346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Картинка 6 из 47594"/>
          <p:cNvPicPr>
            <a:picLocks noChangeAspect="1" noChangeArrowheads="1"/>
          </p:cNvPicPr>
          <p:nvPr/>
        </p:nvPicPr>
        <p:blipFill>
          <a:blip r:embed="rId3"/>
          <a:srcRect t="5624" b="19375"/>
          <a:stretch>
            <a:fillRect/>
          </a:stretch>
        </p:blipFill>
        <p:spPr bwMode="auto">
          <a:xfrm>
            <a:off x="-1" y="0"/>
            <a:ext cx="9303955" cy="6858000"/>
          </a:xfrm>
          <a:prstGeom prst="rect">
            <a:avLst/>
          </a:prstGeom>
          <a:noFill/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358346" y="52149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Картинка 6 из 47594"/>
          <p:cNvPicPr>
            <a:picLocks noChangeAspect="1" noChangeArrowheads="1"/>
          </p:cNvPicPr>
          <p:nvPr/>
        </p:nvPicPr>
        <p:blipFill>
          <a:blip r:embed="rId3"/>
          <a:srcRect l="3118" t="3749" r="3326" b="11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144000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00086" y="714356"/>
            <a:ext cx="3657600" cy="3505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357686" y="714356"/>
            <a:ext cx="3505200" cy="3505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2528886" y="714356"/>
            <a:ext cx="1752600" cy="1600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2605086" y="790556"/>
            <a:ext cx="1600200" cy="3429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 rot="1392861">
            <a:off x="4586286" y="638156"/>
            <a:ext cx="1676400" cy="3581400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2452686" y="2162156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1695789" y="927673"/>
            <a:ext cx="387350" cy="1714500"/>
          </a:xfrm>
          <a:prstGeom prst="rect">
            <a:avLst/>
          </a:prstGeom>
          <a:noFill/>
        </p:spPr>
      </p:pic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6338886" y="1476356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098" name="Picture 2" descr="Картинка 18 из 1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t="7692" b="12820"/>
          <a:stretch>
            <a:fillRect/>
          </a:stretch>
        </p:blipFill>
        <p:spPr bwMode="auto">
          <a:xfrm>
            <a:off x="357158" y="4429132"/>
            <a:ext cx="7786742" cy="2428868"/>
          </a:xfrm>
          <a:prstGeom prst="rect">
            <a:avLst/>
          </a:prstGeom>
          <a:noFill/>
        </p:spPr>
      </p:pic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9144000" y="5500702"/>
            <a:ext cx="304800" cy="304800"/>
          </a:xfrm>
          <a:prstGeom prst="rect">
            <a:avLst/>
          </a:prstGeom>
        </p:spPr>
      </p:pic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/>
          <a:stretch>
            <a:fillRect/>
          </a:stretch>
        </p:blipFill>
        <p:spPr>
          <a:xfrm>
            <a:off x="9144000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75486E-6 L 0.21597 -0.2314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97 -0.23149 L 0.00989 0.30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76 -0.06452 C 0.48368 -0.08973 0.47639 -0.12742 0.46597 -0.15148 C 0.4585 -0.16882 0.46962 -0.13899 0.45434 -0.16882 C 0.45156 -0.17437 0.45104 -0.17599 0.44705 -0.18038 C 0.44218 -0.1857 0.43541 -0.18732 0.42968 -0.1901 C 0.41371 -0.1894 0.39774 -0.19056 0.38194 -0.18802 C 0.38021 -0.18778 0.38021 -0.18385 0.37899 -0.18223 C 0.37517 -0.17715 0.36962 -0.17275 0.36458 -0.17067 C 0.36111 -0.16396 0.35625 -0.15818 0.35139 -0.15333 C 0.34861 -0.15055 0.34271 -0.14569 0.34271 -0.14546 C 0.34184 -0.14361 0.34114 -0.1413 0.33993 -0.13968 C 0.33871 -0.13806 0.33663 -0.13783 0.33559 -0.13598 C 0.33472 -0.13459 0.33333 -0.12604 0.33264 -0.12442 C 0.33055 -0.11956 0.32534 -0.11077 0.32534 -0.11054 C 0.32326 -0.10222 0.31788 -0.09458 0.31232 -0.0895 C 0.30712 -0.07909 0.30208 -0.06868 0.29635 -0.05874 C 0.29409 -0.04949 0.28663 -0.03145 0.28038 -0.0259 C 0.27951 -0.02335 0.27864 -0.02081 0.2776 -0.01827 C 0.27587 -0.0141 0.2717 -0.00647 0.2717 -0.00624 C 0.26649 0.02267 0.26944 0.01966 0.26736 0.06869 C 0.26701 0.07725 0.26093 0.08372 0.25868 0.09182 C 0.2592 0.15565 0.22257 0.27336 0.28194 0.28099 C 0.28958 0.28469 0.29722 0.28816 0.30503 0.29071 C 0.31493 0.2995 0.31041 0.29672 0.31805 0.30042 C 0.32882 0.29741 0.32326 0.30019 0.33403 0.29071 C 0.33559 0.28932 0.34531 0.28678 0.34566 0.28678 C 0.34878 0.27359 0.34409 0.28909 0.3559 0.27336 C 0.36979 0.25486 0.3908 0.24538 0.39791 0.21925 C 0.39843 0.21485 0.39809 0.21 0.3993 0.20583 C 0.40052 0.2019 0.40573 0.19866 0.40798 0.19612 C 0.41284 0.1908 0.41718 0.1871 0.42257 0.18271 C 0.42569 0.176 0.42986 0.17276 0.43403 0.16721 C 0.4342 0.1649 0.43489 0.12743 0.43993 0.12073 C 0.44687 0.11148 0.44288 0.11749 0.45 0.10338 C 0.45104 0.10153 0.45295 0.0976 0.45295 0.09783 C 0.45347 0.08604 0.4526 0.07424 0.45434 0.06291 C 0.45503 0.05828 0.46024 0.05135 0.46024 0.05158 C 0.46354 0.0377 0.4625 0.02313 0.47031 0.01272 C 0.4717 -0.07146 0.45347 -0.08048 0.4776 -0.06452 Z " pathEditMode="relative" rAng="0" ptsTypes="fffffffffffffffffffffffffffffffffffffff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929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уб 1"/>
          <p:cNvSpPr/>
          <p:nvPr/>
        </p:nvSpPr>
        <p:spPr>
          <a:xfrm>
            <a:off x="571472" y="5500702"/>
            <a:ext cx="785818" cy="78581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уб 2"/>
          <p:cNvSpPr/>
          <p:nvPr/>
        </p:nvSpPr>
        <p:spPr>
          <a:xfrm>
            <a:off x="1142976" y="5500702"/>
            <a:ext cx="785818" cy="785818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1142976" y="5000636"/>
            <a:ext cx="785818" cy="714380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1714480" y="5500702"/>
            <a:ext cx="785818" cy="785818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1714480" y="4929198"/>
            <a:ext cx="714380" cy="785818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1714480" y="4429132"/>
            <a:ext cx="714380" cy="71438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2285984" y="5500702"/>
            <a:ext cx="714380" cy="785818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2285984" y="4929198"/>
            <a:ext cx="714380" cy="785818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2285984" y="4357694"/>
            <a:ext cx="714380" cy="785818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0"/>
          <p:cNvSpPr/>
          <p:nvPr/>
        </p:nvSpPr>
        <p:spPr>
          <a:xfrm>
            <a:off x="2285984" y="3857628"/>
            <a:ext cx="714380" cy="714380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уб 11"/>
          <p:cNvSpPr/>
          <p:nvPr/>
        </p:nvSpPr>
        <p:spPr>
          <a:xfrm>
            <a:off x="2786050" y="5500702"/>
            <a:ext cx="714380" cy="785818"/>
          </a:xfrm>
          <a:prstGeom prst="cub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уб 12"/>
          <p:cNvSpPr/>
          <p:nvPr/>
        </p:nvSpPr>
        <p:spPr>
          <a:xfrm>
            <a:off x="2786050" y="4929198"/>
            <a:ext cx="714380" cy="785818"/>
          </a:xfrm>
          <a:prstGeom prst="cub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уб 13"/>
          <p:cNvSpPr/>
          <p:nvPr/>
        </p:nvSpPr>
        <p:spPr>
          <a:xfrm>
            <a:off x="2786050" y="4357694"/>
            <a:ext cx="714380" cy="785818"/>
          </a:xfrm>
          <a:prstGeom prst="cub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уб 14"/>
          <p:cNvSpPr/>
          <p:nvPr/>
        </p:nvSpPr>
        <p:spPr>
          <a:xfrm>
            <a:off x="2786050" y="3857628"/>
            <a:ext cx="714380" cy="714380"/>
          </a:xfrm>
          <a:prstGeom prst="cub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уб 15"/>
          <p:cNvSpPr/>
          <p:nvPr/>
        </p:nvSpPr>
        <p:spPr>
          <a:xfrm>
            <a:off x="2786050" y="3214686"/>
            <a:ext cx="714380" cy="785818"/>
          </a:xfrm>
          <a:prstGeom prst="cub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уб 16"/>
          <p:cNvSpPr/>
          <p:nvPr/>
        </p:nvSpPr>
        <p:spPr>
          <a:xfrm>
            <a:off x="3357554" y="5500702"/>
            <a:ext cx="714380" cy="78581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уб 17"/>
          <p:cNvSpPr/>
          <p:nvPr/>
        </p:nvSpPr>
        <p:spPr>
          <a:xfrm>
            <a:off x="3357554" y="4929198"/>
            <a:ext cx="714380" cy="78581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уб 18"/>
          <p:cNvSpPr/>
          <p:nvPr/>
        </p:nvSpPr>
        <p:spPr>
          <a:xfrm>
            <a:off x="3357554" y="4357694"/>
            <a:ext cx="714380" cy="78581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уб 19"/>
          <p:cNvSpPr/>
          <p:nvPr/>
        </p:nvSpPr>
        <p:spPr>
          <a:xfrm>
            <a:off x="3357554" y="3786190"/>
            <a:ext cx="714380" cy="78581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уб 20"/>
          <p:cNvSpPr/>
          <p:nvPr/>
        </p:nvSpPr>
        <p:spPr>
          <a:xfrm>
            <a:off x="3357554" y="3214686"/>
            <a:ext cx="714380" cy="78581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уб 21"/>
          <p:cNvSpPr/>
          <p:nvPr/>
        </p:nvSpPr>
        <p:spPr>
          <a:xfrm>
            <a:off x="3357554" y="2643182"/>
            <a:ext cx="714380" cy="78581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уб 22"/>
          <p:cNvSpPr/>
          <p:nvPr/>
        </p:nvSpPr>
        <p:spPr>
          <a:xfrm>
            <a:off x="3929058" y="5500702"/>
            <a:ext cx="714380" cy="785818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уб 23"/>
          <p:cNvSpPr/>
          <p:nvPr/>
        </p:nvSpPr>
        <p:spPr>
          <a:xfrm>
            <a:off x="3929058" y="4929198"/>
            <a:ext cx="714380" cy="785818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Куб 24"/>
          <p:cNvSpPr/>
          <p:nvPr/>
        </p:nvSpPr>
        <p:spPr>
          <a:xfrm>
            <a:off x="3929058" y="4357694"/>
            <a:ext cx="714380" cy="785818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Куб 25"/>
          <p:cNvSpPr/>
          <p:nvPr/>
        </p:nvSpPr>
        <p:spPr>
          <a:xfrm>
            <a:off x="3929058" y="3786190"/>
            <a:ext cx="714380" cy="785818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Куб 26"/>
          <p:cNvSpPr/>
          <p:nvPr/>
        </p:nvSpPr>
        <p:spPr>
          <a:xfrm>
            <a:off x="3929058" y="3214686"/>
            <a:ext cx="714380" cy="785818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Куб 27"/>
          <p:cNvSpPr/>
          <p:nvPr/>
        </p:nvSpPr>
        <p:spPr>
          <a:xfrm>
            <a:off x="3929058" y="2643182"/>
            <a:ext cx="714380" cy="785818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Куб 28"/>
          <p:cNvSpPr/>
          <p:nvPr/>
        </p:nvSpPr>
        <p:spPr>
          <a:xfrm>
            <a:off x="3929058" y="2071678"/>
            <a:ext cx="714380" cy="785818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уб 29"/>
          <p:cNvSpPr/>
          <p:nvPr/>
        </p:nvSpPr>
        <p:spPr>
          <a:xfrm>
            <a:off x="4500562" y="5500702"/>
            <a:ext cx="714380" cy="785818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Куб 30"/>
          <p:cNvSpPr/>
          <p:nvPr/>
        </p:nvSpPr>
        <p:spPr>
          <a:xfrm>
            <a:off x="4500562" y="4929198"/>
            <a:ext cx="714380" cy="785818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Куб 31"/>
          <p:cNvSpPr/>
          <p:nvPr/>
        </p:nvSpPr>
        <p:spPr>
          <a:xfrm>
            <a:off x="4500562" y="4357694"/>
            <a:ext cx="714380" cy="785818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Куб 32"/>
          <p:cNvSpPr/>
          <p:nvPr/>
        </p:nvSpPr>
        <p:spPr>
          <a:xfrm>
            <a:off x="4500562" y="3786190"/>
            <a:ext cx="714380" cy="785818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Куб 33"/>
          <p:cNvSpPr/>
          <p:nvPr/>
        </p:nvSpPr>
        <p:spPr>
          <a:xfrm>
            <a:off x="4500562" y="3214686"/>
            <a:ext cx="714380" cy="785818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уб 34"/>
          <p:cNvSpPr/>
          <p:nvPr/>
        </p:nvSpPr>
        <p:spPr>
          <a:xfrm>
            <a:off x="4500562" y="2643182"/>
            <a:ext cx="714380" cy="785818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Куб 35"/>
          <p:cNvSpPr/>
          <p:nvPr/>
        </p:nvSpPr>
        <p:spPr>
          <a:xfrm>
            <a:off x="4500562" y="2071678"/>
            <a:ext cx="714380" cy="785818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уб 36"/>
          <p:cNvSpPr/>
          <p:nvPr/>
        </p:nvSpPr>
        <p:spPr>
          <a:xfrm>
            <a:off x="4500562" y="1500174"/>
            <a:ext cx="714380" cy="785818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уб 37"/>
          <p:cNvSpPr/>
          <p:nvPr/>
        </p:nvSpPr>
        <p:spPr>
          <a:xfrm>
            <a:off x="5000628" y="5500702"/>
            <a:ext cx="714380" cy="785818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уб 38"/>
          <p:cNvSpPr/>
          <p:nvPr/>
        </p:nvSpPr>
        <p:spPr>
          <a:xfrm>
            <a:off x="5000628" y="4929198"/>
            <a:ext cx="714380" cy="785818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Куб 39"/>
          <p:cNvSpPr/>
          <p:nvPr/>
        </p:nvSpPr>
        <p:spPr>
          <a:xfrm>
            <a:off x="5000628" y="4357694"/>
            <a:ext cx="714380" cy="785818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уб 40"/>
          <p:cNvSpPr/>
          <p:nvPr/>
        </p:nvSpPr>
        <p:spPr>
          <a:xfrm>
            <a:off x="5000628" y="3786190"/>
            <a:ext cx="714380" cy="785818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Куб 41"/>
          <p:cNvSpPr/>
          <p:nvPr/>
        </p:nvSpPr>
        <p:spPr>
          <a:xfrm>
            <a:off x="5000628" y="3214686"/>
            <a:ext cx="714380" cy="785818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уб 42"/>
          <p:cNvSpPr/>
          <p:nvPr/>
        </p:nvSpPr>
        <p:spPr>
          <a:xfrm>
            <a:off x="5000628" y="2643182"/>
            <a:ext cx="714380" cy="785818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Куб 43"/>
          <p:cNvSpPr/>
          <p:nvPr/>
        </p:nvSpPr>
        <p:spPr>
          <a:xfrm>
            <a:off x="5000628" y="2071678"/>
            <a:ext cx="714380" cy="785818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уб 44"/>
          <p:cNvSpPr/>
          <p:nvPr/>
        </p:nvSpPr>
        <p:spPr>
          <a:xfrm>
            <a:off x="5000628" y="1500174"/>
            <a:ext cx="714380" cy="785818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Куб 45"/>
          <p:cNvSpPr/>
          <p:nvPr/>
        </p:nvSpPr>
        <p:spPr>
          <a:xfrm>
            <a:off x="5000628" y="1071546"/>
            <a:ext cx="714380" cy="642942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уб 46"/>
          <p:cNvSpPr/>
          <p:nvPr/>
        </p:nvSpPr>
        <p:spPr>
          <a:xfrm>
            <a:off x="5500694" y="5500702"/>
            <a:ext cx="714380" cy="785818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Куб 47"/>
          <p:cNvSpPr/>
          <p:nvPr/>
        </p:nvSpPr>
        <p:spPr>
          <a:xfrm>
            <a:off x="5500694" y="4929198"/>
            <a:ext cx="714380" cy="785818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уб 48"/>
          <p:cNvSpPr/>
          <p:nvPr/>
        </p:nvSpPr>
        <p:spPr>
          <a:xfrm>
            <a:off x="5500694" y="4357694"/>
            <a:ext cx="714380" cy="785818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Куб 49"/>
          <p:cNvSpPr/>
          <p:nvPr/>
        </p:nvSpPr>
        <p:spPr>
          <a:xfrm>
            <a:off x="5500694" y="3786190"/>
            <a:ext cx="714380" cy="785818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уб 50"/>
          <p:cNvSpPr/>
          <p:nvPr/>
        </p:nvSpPr>
        <p:spPr>
          <a:xfrm>
            <a:off x="5500694" y="3214686"/>
            <a:ext cx="714380" cy="785818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Куб 51"/>
          <p:cNvSpPr/>
          <p:nvPr/>
        </p:nvSpPr>
        <p:spPr>
          <a:xfrm>
            <a:off x="5500694" y="2643182"/>
            <a:ext cx="714380" cy="785818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уб 52"/>
          <p:cNvSpPr/>
          <p:nvPr/>
        </p:nvSpPr>
        <p:spPr>
          <a:xfrm>
            <a:off x="5500694" y="2071678"/>
            <a:ext cx="714380" cy="785818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Куб 53"/>
          <p:cNvSpPr/>
          <p:nvPr/>
        </p:nvSpPr>
        <p:spPr>
          <a:xfrm>
            <a:off x="5500694" y="1571612"/>
            <a:ext cx="714380" cy="714380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уб 54"/>
          <p:cNvSpPr/>
          <p:nvPr/>
        </p:nvSpPr>
        <p:spPr>
          <a:xfrm>
            <a:off x="5500694" y="1071546"/>
            <a:ext cx="714380" cy="714380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Куб 55"/>
          <p:cNvSpPr/>
          <p:nvPr/>
        </p:nvSpPr>
        <p:spPr>
          <a:xfrm>
            <a:off x="5500694" y="500042"/>
            <a:ext cx="714380" cy="714380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428596" y="4143380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86116" y="1214422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86182" y="714356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6248" y="0"/>
            <a:ext cx="808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929190" y="-50009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43636" y="0"/>
            <a:ext cx="1714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42976" y="3571876"/>
            <a:ext cx="535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714480" y="3000372"/>
            <a:ext cx="535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43108" y="2357430"/>
            <a:ext cx="535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786050" y="1643050"/>
            <a:ext cx="535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9358346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2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62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762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62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62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762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762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262"/>
                            </p:stCondLst>
                            <p:childTnLst>
                              <p:par>
                                <p:cTn id="3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262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762"/>
                            </p:stCondLst>
                            <p:childTnLst>
                              <p:par>
                                <p:cTn id="4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762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262"/>
                            </p:stCondLst>
                            <p:childTnLst>
                              <p:par>
                                <p:cTn id="5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262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762"/>
                            </p:stCondLst>
                            <p:childTnLst>
                              <p:par>
                                <p:cTn id="6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762"/>
                            </p:stCondLst>
                            <p:childTnLst>
                              <p:par>
                                <p:cTn id="66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262"/>
                            </p:stCondLst>
                            <p:childTnLst>
                              <p:par>
                                <p:cTn id="7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262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762"/>
                            </p:stCondLst>
                            <p:childTnLst>
                              <p:par>
                                <p:cTn id="8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762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262"/>
                            </p:stCondLst>
                            <p:childTnLst>
                              <p:par>
                                <p:cTn id="8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11" grpId="0" animBg="1"/>
      <p:bldP spid="16" grpId="0" animBg="1"/>
      <p:bldP spid="22" grpId="0" animBg="1"/>
      <p:bldP spid="29" grpId="0" animBg="1"/>
      <p:bldP spid="37" grpId="0" animBg="1"/>
      <p:bldP spid="46" grpId="0" animBg="1"/>
      <p:bldP spid="56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Admin\Мои документы\Новая папка\CIMG000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8786842" cy="264318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5+5=10</a:t>
            </a:r>
            <a:endParaRPr kumimoji="0" lang="ru-RU" sz="199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144000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180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Новая папка\CIMG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0377" y="1314448"/>
            <a:ext cx="6034617" cy="45259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3" descr="C:\Documents and Settings\Admin\Рабочий стол\Новая папка\CIMG0007.JPG"/>
          <p:cNvPicPr>
            <a:picLocks noChangeAspect="1" noChangeArrowheads="1"/>
          </p:cNvPicPr>
          <p:nvPr/>
        </p:nvPicPr>
        <p:blipFill>
          <a:blip r:embed="rId3" cstate="print"/>
          <a:srcRect r="54257"/>
          <a:stretch>
            <a:fillRect/>
          </a:stretch>
        </p:blipFill>
        <p:spPr bwMode="auto">
          <a:xfrm>
            <a:off x="1357290" y="1285860"/>
            <a:ext cx="2760527" cy="45259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928794" y="203200"/>
            <a:ext cx="30718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5+5=</a:t>
            </a:r>
            <a:endParaRPr kumimoji="0" lang="ru-RU" sz="9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>
            <a:spLocks noGrp="1"/>
          </p:cNvSpPr>
          <p:nvPr/>
        </p:nvSpPr>
        <p:spPr>
          <a:xfrm>
            <a:off x="4786314" y="142852"/>
            <a:ext cx="18573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/>
        </p:nvSpPr>
        <p:spPr>
          <a:xfrm>
            <a:off x="6552764" y="5072074"/>
            <a:ext cx="2591236" cy="1428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>
            <a:spLocks noGrp="1"/>
          </p:cNvSpPr>
          <p:nvPr/>
        </p:nvSpPr>
        <p:spPr>
          <a:xfrm>
            <a:off x="785786" y="5072074"/>
            <a:ext cx="6786610" cy="1571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10-5=</a:t>
            </a:r>
            <a:endParaRPr lang="ru-RU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144000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155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655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655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83</Words>
  <Application>Microsoft Office PowerPoint</Application>
  <PresentationFormat>Экран (4:3)</PresentationFormat>
  <Paragraphs>44</Paragraphs>
  <Slides>22</Slides>
  <Notes>0</Notes>
  <HiddenSlides>0</HiddenSlides>
  <MMClips>22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</cp:revision>
  <dcterms:created xsi:type="dcterms:W3CDTF">2009-03-11T07:36:55Z</dcterms:created>
  <dcterms:modified xsi:type="dcterms:W3CDTF">2009-05-06T16:16:01Z</dcterms:modified>
</cp:coreProperties>
</file>