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57" r:id="rId6"/>
    <p:sldId id="260" r:id="rId7"/>
    <p:sldId id="261" r:id="rId8"/>
    <p:sldId id="262" r:id="rId9"/>
    <p:sldId id="270" r:id="rId10"/>
    <p:sldId id="264" r:id="rId11"/>
    <p:sldId id="265" r:id="rId12"/>
    <p:sldId id="266" r:id="rId13"/>
    <p:sldId id="269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9" autoAdjust="0"/>
    <p:restoredTop sz="94660"/>
  </p:normalViewPr>
  <p:slideViewPr>
    <p:cSldViewPr>
      <p:cViewPr varScale="1">
        <p:scale>
          <a:sx n="73" d="100"/>
          <a:sy n="73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2CF3-A558-4DAA-A6AD-472A5C6D88E0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4274-5D21-41BF-8332-393653AFC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3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http://animashky.ru/flist/3djivotnie/7/30.gif" TargetMode="External"/><Relationship Id="rId5" Type="http://schemas.openxmlformats.org/officeDocument/2006/relationships/image" Target="../media/image26.gif"/><Relationship Id="rId4" Type="http://schemas.openxmlformats.org/officeDocument/2006/relationships/image" Target="http://animashky.ru/flist/3djivotnie/7/9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http://animashky.ru/flist/3djivotnie/7/9.gif" TargetMode="External"/><Relationship Id="rId5" Type="http://schemas.openxmlformats.org/officeDocument/2006/relationships/image" Target="../media/image25.gif"/><Relationship Id="rId4" Type="http://schemas.openxmlformats.org/officeDocument/2006/relationships/image" Target="http://animashky.ru/flist/3djivotnie/7/30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http://animashky.ru/flist/3djivotnie/7/9.gif" TargetMode="External"/><Relationship Id="rId5" Type="http://schemas.openxmlformats.org/officeDocument/2006/relationships/image" Target="../media/image25.gif"/><Relationship Id="rId4" Type="http://schemas.openxmlformats.org/officeDocument/2006/relationships/image" Target="http://animashky.ru/flist/3djivotnie/7/30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Картинка 5 из 76282"/>
          <p:cNvPicPr>
            <a:picLocks noChangeAspect="1" noChangeArrowheads="1"/>
          </p:cNvPicPr>
          <p:nvPr/>
        </p:nvPicPr>
        <p:blipFill>
          <a:blip r:embed="rId3"/>
          <a:srcRect t="6250" b="5208"/>
          <a:stretch>
            <a:fillRect/>
          </a:stretch>
        </p:blipFill>
        <p:spPr bwMode="auto">
          <a:xfrm>
            <a:off x="0" y="0"/>
            <a:ext cx="9144000" cy="6861592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42966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1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96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14346" y="2714620"/>
            <a:ext cx="1928826" cy="1928826"/>
          </a:xfrm>
          <a:prstGeom prst="rect">
            <a:avLst/>
          </a:prstGeom>
          <a:noFill/>
        </p:spPr>
      </p:pic>
      <p:pic>
        <p:nvPicPr>
          <p:cNvPr id="3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2714620"/>
            <a:ext cx="1928826" cy="1928826"/>
          </a:xfrm>
          <a:prstGeom prst="rect">
            <a:avLst/>
          </a:prstGeom>
          <a:noFill/>
        </p:spPr>
      </p:pic>
      <p:pic>
        <p:nvPicPr>
          <p:cNvPr id="4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3108" y="2714620"/>
            <a:ext cx="1928826" cy="1928826"/>
          </a:xfrm>
          <a:prstGeom prst="rect">
            <a:avLst/>
          </a:prstGeom>
          <a:noFill/>
        </p:spPr>
      </p:pic>
      <p:pic>
        <p:nvPicPr>
          <p:cNvPr id="5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1928826" cy="1928826"/>
          </a:xfrm>
          <a:prstGeom prst="rect">
            <a:avLst/>
          </a:prstGeom>
          <a:noFill/>
        </p:spPr>
      </p:pic>
      <p:pic>
        <p:nvPicPr>
          <p:cNvPr id="7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1928826" cy="1928826"/>
          </a:xfrm>
          <a:prstGeom prst="rect">
            <a:avLst/>
          </a:prstGeom>
          <a:noFill/>
        </p:spPr>
      </p:pic>
      <p:pic>
        <p:nvPicPr>
          <p:cNvPr id="8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938" y="2511420"/>
            <a:ext cx="2157434" cy="215743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6929454" y="428604"/>
            <a:ext cx="164307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357158" y="142852"/>
            <a:ext cx="7286676" cy="2060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7+2=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000636"/>
            <a:ext cx="928694" cy="1620275"/>
          </a:xfrm>
          <a:prstGeom prst="rect">
            <a:avLst/>
          </a:prstGeom>
          <a:noFill/>
        </p:spPr>
      </p:pic>
      <p:pic>
        <p:nvPicPr>
          <p:cNvPr id="12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636"/>
            <a:ext cx="928694" cy="1620275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1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1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85796" y="3000372"/>
            <a:ext cx="1714544" cy="1928826"/>
          </a:xfrm>
          <a:prstGeom prst="rect">
            <a:avLst/>
          </a:prstGeom>
          <a:noFill/>
        </p:spPr>
      </p:pic>
      <p:pic>
        <p:nvPicPr>
          <p:cNvPr id="3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2898" y="3000372"/>
            <a:ext cx="1928826" cy="1928826"/>
          </a:xfrm>
          <a:prstGeom prst="rect">
            <a:avLst/>
          </a:prstGeom>
          <a:noFill/>
        </p:spPr>
      </p:pic>
      <p:pic>
        <p:nvPicPr>
          <p:cNvPr id="4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14468" y="2857496"/>
            <a:ext cx="1928826" cy="1928826"/>
          </a:xfrm>
          <a:prstGeom prst="rect">
            <a:avLst/>
          </a:prstGeom>
          <a:noFill/>
        </p:spPr>
      </p:pic>
      <p:pic>
        <p:nvPicPr>
          <p:cNvPr id="5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8914" y="2857496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60" y="2857496"/>
            <a:ext cx="1928826" cy="1928826"/>
          </a:xfrm>
          <a:prstGeom prst="rect">
            <a:avLst/>
          </a:prstGeom>
          <a:noFill/>
        </p:spPr>
      </p:pic>
      <p:pic>
        <p:nvPicPr>
          <p:cNvPr id="7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66" y="2714620"/>
            <a:ext cx="2157434" cy="215743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5357818" y="214290"/>
            <a:ext cx="1643074" cy="1714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571472" y="0"/>
            <a:ext cx="564360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9-2=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072074"/>
            <a:ext cx="928694" cy="1620275"/>
          </a:xfrm>
          <a:prstGeom prst="rect">
            <a:avLst/>
          </a:prstGeom>
          <a:noFill/>
        </p:spPr>
      </p:pic>
      <p:pic>
        <p:nvPicPr>
          <p:cNvPr id="11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72074"/>
            <a:ext cx="928694" cy="1620275"/>
          </a:xfrm>
          <a:prstGeom prst="rect">
            <a:avLst/>
          </a:prstGeom>
          <a:noFill/>
        </p:spPr>
      </p:pic>
      <p:pic>
        <p:nvPicPr>
          <p:cNvPr id="12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20" y="2714620"/>
            <a:ext cx="1730388" cy="2143141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09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9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0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86058"/>
            <a:ext cx="2000296" cy="1928826"/>
          </a:xfrm>
          <a:prstGeom prst="rect">
            <a:avLst/>
          </a:prstGeom>
          <a:noFill/>
        </p:spPr>
      </p:pic>
      <p:pic>
        <p:nvPicPr>
          <p:cNvPr id="3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786058"/>
            <a:ext cx="2000296" cy="1928826"/>
          </a:xfrm>
          <a:prstGeom prst="rect">
            <a:avLst/>
          </a:prstGeom>
          <a:noFill/>
        </p:spPr>
      </p:pic>
      <p:pic>
        <p:nvPicPr>
          <p:cNvPr id="4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2786058"/>
            <a:ext cx="2000296" cy="1928826"/>
          </a:xfrm>
          <a:prstGeom prst="rect">
            <a:avLst/>
          </a:prstGeom>
          <a:noFill/>
        </p:spPr>
      </p:pic>
      <p:pic>
        <p:nvPicPr>
          <p:cNvPr id="5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2000296" cy="1928826"/>
          </a:xfrm>
          <a:prstGeom prst="rect">
            <a:avLst/>
          </a:prstGeom>
          <a:noFill/>
        </p:spPr>
      </p:pic>
      <p:pic>
        <p:nvPicPr>
          <p:cNvPr id="6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2000296" cy="1928826"/>
          </a:xfrm>
          <a:prstGeom prst="rect">
            <a:avLst/>
          </a:prstGeom>
          <a:noFill/>
        </p:spPr>
      </p:pic>
      <p:pic>
        <p:nvPicPr>
          <p:cNvPr id="7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000296" cy="1928826"/>
          </a:xfrm>
          <a:prstGeom prst="rect">
            <a:avLst/>
          </a:prstGeom>
          <a:noFill/>
        </p:spPr>
      </p:pic>
      <p:pic>
        <p:nvPicPr>
          <p:cNvPr id="8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000636"/>
            <a:ext cx="963105" cy="1620275"/>
          </a:xfrm>
          <a:prstGeom prst="rect">
            <a:avLst/>
          </a:prstGeom>
          <a:noFill/>
        </p:spPr>
      </p:pic>
      <p:pic>
        <p:nvPicPr>
          <p:cNvPr id="9" name="Picture 5" descr="D:\Картинки\Анимация\АНИМ_КАРТ\--- животные.files\dom1.files\cat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636"/>
            <a:ext cx="963105" cy="1620275"/>
          </a:xfrm>
          <a:prstGeom prst="rect">
            <a:avLst/>
          </a:prstGeom>
          <a:noFill/>
        </p:spPr>
      </p:pic>
      <p:pic>
        <p:nvPicPr>
          <p:cNvPr id="10" name="Picture 3" descr="D:\Картинки\Анимация\АНИМ_КАРТ\--- животные.files\dom1.files\c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04" y="3000372"/>
            <a:ext cx="2000296" cy="157163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/>
        </p:nvSpPr>
        <p:spPr>
          <a:xfrm>
            <a:off x="6000760" y="0"/>
            <a:ext cx="150019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857224" y="0"/>
            <a:ext cx="5929322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9-7=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8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8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8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58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0"/>
            <a:ext cx="5786478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8+1=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6215074" y="214290"/>
            <a:ext cx="178595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653672" y="5000636"/>
            <a:ext cx="2490328" cy="1500198"/>
          </a:xfrm>
          <a:prstGeom prst="rect">
            <a:avLst/>
          </a:prstGeom>
          <a:noFill/>
        </p:spPr>
      </p:pic>
      <p:pic>
        <p:nvPicPr>
          <p:cNvPr id="5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510532" y="5143512"/>
            <a:ext cx="2371741" cy="1428760"/>
          </a:xfrm>
          <a:prstGeom prst="rect">
            <a:avLst/>
          </a:prstGeom>
          <a:noFill/>
        </p:spPr>
      </p:pic>
      <p:pic>
        <p:nvPicPr>
          <p:cNvPr id="6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224516" y="5214950"/>
            <a:ext cx="2419346" cy="1457437"/>
          </a:xfrm>
          <a:prstGeom prst="rect">
            <a:avLst/>
          </a:prstGeom>
          <a:noFill/>
        </p:spPr>
      </p:pic>
      <p:pic>
        <p:nvPicPr>
          <p:cNvPr id="7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1408" y="5286388"/>
            <a:ext cx="2264097" cy="1363913"/>
          </a:xfrm>
          <a:prstGeom prst="rect">
            <a:avLst/>
          </a:prstGeom>
          <a:noFill/>
        </p:spPr>
      </p:pic>
      <p:pic>
        <p:nvPicPr>
          <p:cNvPr id="8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939292" y="4357694"/>
            <a:ext cx="1581150" cy="952500"/>
          </a:xfrm>
          <a:prstGeom prst="rect">
            <a:avLst/>
          </a:prstGeom>
          <a:noFill/>
        </p:spPr>
      </p:pic>
      <p:pic>
        <p:nvPicPr>
          <p:cNvPr id="9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867590" y="4429132"/>
            <a:ext cx="1581150" cy="952500"/>
          </a:xfrm>
          <a:prstGeom prst="rect">
            <a:avLst/>
          </a:prstGeom>
          <a:noFill/>
        </p:spPr>
      </p:pic>
      <p:pic>
        <p:nvPicPr>
          <p:cNvPr id="10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081640" y="4429132"/>
            <a:ext cx="1581150" cy="952500"/>
          </a:xfrm>
          <a:prstGeom prst="rect">
            <a:avLst/>
          </a:prstGeom>
          <a:noFill/>
        </p:spPr>
      </p:pic>
      <p:pic>
        <p:nvPicPr>
          <p:cNvPr id="11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67128" y="4429132"/>
            <a:ext cx="1581150" cy="952500"/>
          </a:xfrm>
          <a:prstGeom prst="rect">
            <a:avLst/>
          </a:prstGeom>
          <a:noFill/>
        </p:spPr>
      </p:pic>
      <p:pic>
        <p:nvPicPr>
          <p:cNvPr id="12" name="Picture 44" descr="http://animashky.ru/flist/3djivotnie/7/30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214942" y="1285860"/>
            <a:ext cx="3643338" cy="3153693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7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7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7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http://animashky.ru/flist/3djivotnie/7/30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500694" y="-1"/>
            <a:ext cx="3643307" cy="3153693"/>
          </a:xfrm>
          <a:prstGeom prst="rect">
            <a:avLst/>
          </a:prstGeom>
          <a:noFill/>
        </p:spPr>
      </p:pic>
      <p:pic>
        <p:nvPicPr>
          <p:cNvPr id="5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572264" y="4143380"/>
            <a:ext cx="2490328" cy="1500198"/>
          </a:xfrm>
          <a:prstGeom prst="rect">
            <a:avLst/>
          </a:prstGeom>
          <a:noFill/>
        </p:spPr>
      </p:pic>
      <p:pic>
        <p:nvPicPr>
          <p:cNvPr id="6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9124" y="4286256"/>
            <a:ext cx="2371741" cy="1428760"/>
          </a:xfrm>
          <a:prstGeom prst="rect">
            <a:avLst/>
          </a:prstGeom>
          <a:noFill/>
        </p:spPr>
      </p:pic>
      <p:pic>
        <p:nvPicPr>
          <p:cNvPr id="7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143108" y="4357694"/>
            <a:ext cx="2419346" cy="1457437"/>
          </a:xfrm>
          <a:prstGeom prst="rect">
            <a:avLst/>
          </a:prstGeom>
          <a:noFill/>
        </p:spPr>
      </p:pic>
      <p:pic>
        <p:nvPicPr>
          <p:cNvPr id="8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4429132"/>
            <a:ext cx="2264097" cy="1363913"/>
          </a:xfrm>
          <a:prstGeom prst="rect">
            <a:avLst/>
          </a:prstGeom>
          <a:noFill/>
        </p:spPr>
      </p:pic>
      <p:pic>
        <p:nvPicPr>
          <p:cNvPr id="9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857884" y="3500438"/>
            <a:ext cx="1581150" cy="952500"/>
          </a:xfrm>
          <a:prstGeom prst="rect">
            <a:avLst/>
          </a:prstGeom>
          <a:noFill/>
        </p:spPr>
      </p:pic>
      <p:pic>
        <p:nvPicPr>
          <p:cNvPr id="10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786182" y="3571876"/>
            <a:ext cx="1581150" cy="952500"/>
          </a:xfrm>
          <a:prstGeom prst="rect">
            <a:avLst/>
          </a:prstGeom>
          <a:noFill/>
        </p:spPr>
      </p:pic>
      <p:pic>
        <p:nvPicPr>
          <p:cNvPr id="11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000232" y="3571876"/>
            <a:ext cx="1581150" cy="952500"/>
          </a:xfrm>
          <a:prstGeom prst="rect">
            <a:avLst/>
          </a:prstGeom>
          <a:noFill/>
        </p:spPr>
      </p:pic>
      <p:pic>
        <p:nvPicPr>
          <p:cNvPr id="12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85720" y="3571876"/>
            <a:ext cx="1581150" cy="9525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642974" y="357166"/>
            <a:ext cx="635795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9-1=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>
            <a:spLocks noGrp="1"/>
          </p:cNvSpPr>
          <p:nvPr/>
        </p:nvSpPr>
        <p:spPr>
          <a:xfrm>
            <a:off x="4786314" y="785794"/>
            <a:ext cx="14466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28690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59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59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59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http://animashky.ru/flist/3djivotnie/7/30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429256" y="0"/>
            <a:ext cx="3714744" cy="3215529"/>
          </a:xfrm>
          <a:prstGeom prst="rect">
            <a:avLst/>
          </a:prstGeom>
          <a:noFill/>
        </p:spPr>
      </p:pic>
      <p:pic>
        <p:nvPicPr>
          <p:cNvPr id="3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486507" y="4000504"/>
            <a:ext cx="2657493" cy="1600900"/>
          </a:xfrm>
          <a:prstGeom prst="rect">
            <a:avLst/>
          </a:prstGeom>
          <a:noFill/>
        </p:spPr>
      </p:pic>
      <p:pic>
        <p:nvPicPr>
          <p:cNvPr id="4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357686" y="4071942"/>
            <a:ext cx="2490329" cy="1500198"/>
          </a:xfrm>
          <a:prstGeom prst="rect">
            <a:avLst/>
          </a:prstGeom>
          <a:noFill/>
        </p:spPr>
      </p:pic>
      <p:pic>
        <p:nvPicPr>
          <p:cNvPr id="5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928794" y="3929066"/>
            <a:ext cx="2776536" cy="1672612"/>
          </a:xfrm>
          <a:prstGeom prst="rect">
            <a:avLst/>
          </a:prstGeom>
          <a:noFill/>
        </p:spPr>
      </p:pic>
      <p:pic>
        <p:nvPicPr>
          <p:cNvPr id="6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4143380"/>
            <a:ext cx="2490329" cy="1500198"/>
          </a:xfrm>
          <a:prstGeom prst="rect">
            <a:avLst/>
          </a:prstGeom>
          <a:noFill/>
        </p:spPr>
      </p:pic>
      <p:pic>
        <p:nvPicPr>
          <p:cNvPr id="7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357686" y="3143248"/>
            <a:ext cx="1699737" cy="1023938"/>
          </a:xfrm>
          <a:prstGeom prst="rect">
            <a:avLst/>
          </a:prstGeom>
          <a:noFill/>
        </p:spPr>
      </p:pic>
      <p:pic>
        <p:nvPicPr>
          <p:cNvPr id="8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000364" y="3214686"/>
            <a:ext cx="1699737" cy="1023938"/>
          </a:xfrm>
          <a:prstGeom prst="rect">
            <a:avLst/>
          </a:prstGeom>
          <a:noFill/>
        </p:spPr>
      </p:pic>
      <p:pic>
        <p:nvPicPr>
          <p:cNvPr id="9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500166" y="3214686"/>
            <a:ext cx="1699737" cy="1023938"/>
          </a:xfrm>
          <a:prstGeom prst="rect">
            <a:avLst/>
          </a:prstGeom>
          <a:noFill/>
        </p:spPr>
      </p:pic>
      <p:pic>
        <p:nvPicPr>
          <p:cNvPr id="10" name="Picture 43" descr="http://animashky.ru/flist/3djivotnie/7/9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3214686"/>
            <a:ext cx="1699737" cy="102393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4857752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9-8=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4429124" y="500042"/>
            <a:ext cx="1278147" cy="1228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59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59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59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14290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Картинка 18 из 26608"/>
          <p:cNvPicPr>
            <a:picLocks noChangeAspect="1" noChangeArrowheads="1"/>
          </p:cNvPicPr>
          <p:nvPr/>
        </p:nvPicPr>
        <p:blipFill>
          <a:blip r:embed="rId3"/>
          <a:srcRect l="9378" r="6895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1546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 rot="6330298" flipV="1">
            <a:off x="2112169" y="1594628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352800" y="3205146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Arc 11"/>
          <p:cNvSpPr>
            <a:spLocks/>
          </p:cNvSpPr>
          <p:nvPr/>
        </p:nvSpPr>
        <p:spPr bwMode="auto">
          <a:xfrm rot="6861201">
            <a:off x="1860550" y="4392596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572000" y="213834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787775" y="941371"/>
            <a:ext cx="387350" cy="1714500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3290094" y="368300"/>
            <a:ext cx="5554662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гости к нам пришла девятка –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Цирковая акробатка.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на голову станет, Цифрой шесть девятка станет.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Маршак </a:t>
            </a:r>
          </a:p>
        </p:txBody>
      </p:sp>
      <p:pic>
        <p:nvPicPr>
          <p:cNvPr id="3" name="Picture 5" descr="мульт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1428736"/>
            <a:ext cx="4861328" cy="5264164"/>
          </a:xfrm>
          <a:prstGeom prst="rect">
            <a:avLst/>
          </a:prstGeom>
          <a:noFill/>
        </p:spPr>
      </p:pic>
      <p:pic>
        <p:nvPicPr>
          <p:cNvPr id="4" name="Picture 6" descr="мульт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1785926"/>
            <a:ext cx="5251837" cy="5429264"/>
          </a:xfrm>
          <a:prstGeom prst="rect">
            <a:avLst/>
          </a:prstGeom>
          <a:noFill/>
        </p:spPr>
      </p:pic>
      <p:pic>
        <p:nvPicPr>
          <p:cNvPr id="6" name="Picture 9" descr="мульт звезд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3119" y="3306762"/>
            <a:ext cx="247650" cy="287338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42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2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руки\CIMG0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285784" y="-357214"/>
            <a:ext cx="9429784" cy="236854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5+4=9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15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руки\CIMG0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215206" y="0"/>
            <a:ext cx="1928794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\Рабочий стол\CIMG0006.JPG"/>
          <p:cNvPicPr preferRelativeResize="0">
            <a:picLocks noChangeArrowheads="1"/>
          </p:cNvPicPr>
          <p:nvPr/>
        </p:nvPicPr>
        <p:blipFill>
          <a:blip r:embed="rId3" cstate="print"/>
          <a:srcRect r="52948"/>
          <a:stretch>
            <a:fillRect/>
          </a:stretch>
        </p:blipFill>
        <p:spPr bwMode="auto">
          <a:xfrm>
            <a:off x="1000100" y="1732797"/>
            <a:ext cx="3442658" cy="51252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5" descr="C:\Documents and Settings\Admin\Рабочий стол\CIMG000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32797"/>
            <a:ext cx="7316883" cy="51252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-571528"/>
            <a:ext cx="5929354" cy="24288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9-4=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5008" y="142852"/>
            <a:ext cx="1714511" cy="152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27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327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327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CIMG000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32797"/>
            <a:ext cx="7316883" cy="51252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5" descr="C:\Documents and Settings\Admin\Рабочий стол\CIMG0006.JPG"/>
          <p:cNvPicPr preferRelativeResize="0">
            <a:picLocks noChangeArrowheads="1"/>
          </p:cNvPicPr>
          <p:nvPr/>
        </p:nvPicPr>
        <p:blipFill>
          <a:blip r:embed="rId3" cstate="print"/>
          <a:srcRect l="45600"/>
          <a:stretch>
            <a:fillRect/>
          </a:stretch>
        </p:blipFill>
        <p:spPr bwMode="auto">
          <a:xfrm>
            <a:off x="4357686" y="1732797"/>
            <a:ext cx="3980418" cy="51252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571472" y="0"/>
            <a:ext cx="6286544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9-5=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5715008" y="0"/>
            <a:ext cx="1857388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6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466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466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90" y="3643314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74" y="3643314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58082" y="3643314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143512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3512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143512"/>
            <a:ext cx="155257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82" y="4786322"/>
            <a:ext cx="19907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98" y="4857760"/>
            <a:ext cx="19907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20903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/>
        </p:nvSpPr>
        <p:spPr>
          <a:xfrm>
            <a:off x="6143636" y="1643050"/>
            <a:ext cx="1357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199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857224" y="1785926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9-3=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4929190" y="214290"/>
            <a:ext cx="1193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/>
        </p:nvSpPr>
        <p:spPr>
          <a:xfrm>
            <a:off x="857224" y="214290"/>
            <a:ext cx="485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6+3=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52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52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52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52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2533" y="4143380"/>
            <a:ext cx="1552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8417" y="4143380"/>
            <a:ext cx="1552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1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1425" y="4143380"/>
            <a:ext cx="1552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429249"/>
            <a:ext cx="1552575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429249"/>
            <a:ext cx="1552575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500687"/>
            <a:ext cx="15525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82" y="4786322"/>
            <a:ext cx="19907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98" y="4857760"/>
            <a:ext cx="19907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20903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/>
        </p:nvSpPr>
        <p:spPr>
          <a:xfrm>
            <a:off x="6643702" y="1928802"/>
            <a:ext cx="135732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199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1142976" y="1928802"/>
            <a:ext cx="5929354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9-6=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36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36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36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70</Words>
  <Application>Microsoft Office PowerPoint</Application>
  <PresentationFormat>Экран (4:3)</PresentationFormat>
  <Paragraphs>28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2009-03-11T07:21:43Z</dcterms:created>
  <dcterms:modified xsi:type="dcterms:W3CDTF">2009-05-06T16:16:27Z</dcterms:modified>
</cp:coreProperties>
</file>