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2"/>
    <p:sldId id="292" r:id="rId3"/>
    <p:sldId id="293" r:id="rId4"/>
    <p:sldId id="290" r:id="rId5"/>
    <p:sldId id="281" r:id="rId6"/>
    <p:sldId id="282" r:id="rId7"/>
    <p:sldId id="283" r:id="rId8"/>
    <p:sldId id="284" r:id="rId9"/>
    <p:sldId id="294" r:id="rId10"/>
    <p:sldId id="285" r:id="rId11"/>
    <p:sldId id="286" r:id="rId12"/>
    <p:sldId id="287" r:id="rId13"/>
    <p:sldId id="289" r:id="rId14"/>
    <p:sldId id="288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48" autoAdjust="0"/>
    <p:restoredTop sz="94364" autoAdjust="0"/>
  </p:normalViewPr>
  <p:slideViewPr>
    <p:cSldViewPr>
      <p:cViewPr varScale="1">
        <p:scale>
          <a:sx n="73" d="100"/>
          <a:sy n="7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notesViewPr>
    <p:cSldViewPr>
      <p:cViewPr varScale="1">
        <p:scale>
          <a:sx n="41" d="100"/>
          <a:sy n="41" d="100"/>
        </p:scale>
        <p:origin x="-169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2E5E-6201-4A1A-B2B7-F4EAE818A64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6EA9D-CFC4-428D-AB3A-F7747719B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3BC5A-AB3F-493A-9B8D-39F9D1D5B88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F7DB-FEF7-4489-BC2C-0AE39553A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B0B1-7D43-48D7-A18F-315A07EAE8FD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3D24-8509-4C0A-90B0-2C8485F33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http://animashky.ru/flist/3djivotnie/6/37.gif" TargetMode="External"/><Relationship Id="rId5" Type="http://schemas.openxmlformats.org/officeDocument/2006/relationships/image" Target="../media/image13.gif"/><Relationship Id="rId4" Type="http://schemas.openxmlformats.org/officeDocument/2006/relationships/image" Target="http://animashky.ru/flist/3djivotnie/6/35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руки\CIMG00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715140" y="1214422"/>
            <a:ext cx="2050561" cy="45089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500826" cy="18684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6+2=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357430"/>
            <a:ext cx="1714479" cy="1613627"/>
          </a:xfrm>
          <a:prstGeom prst="rect">
            <a:avLst/>
          </a:prstGeom>
          <a:noFill/>
        </p:spPr>
      </p:pic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2357430"/>
            <a:ext cx="1714512" cy="1613659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368" y="2357430"/>
            <a:ext cx="1723442" cy="162206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857620" y="2357430"/>
            <a:ext cx="1669838" cy="1571612"/>
          </a:xfrm>
          <a:prstGeom prst="rect">
            <a:avLst/>
          </a:prstGeom>
          <a:noFill/>
        </p:spPr>
      </p:pic>
      <p:pic>
        <p:nvPicPr>
          <p:cNvPr id="8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143504" y="2357430"/>
            <a:ext cx="1643074" cy="1571612"/>
          </a:xfrm>
          <a:prstGeom prst="rect">
            <a:avLst/>
          </a:prstGeom>
          <a:noFill/>
        </p:spPr>
      </p:pic>
      <p:pic>
        <p:nvPicPr>
          <p:cNvPr id="9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715140" y="2357430"/>
            <a:ext cx="1669838" cy="1571612"/>
          </a:xfrm>
          <a:prstGeom prst="rect">
            <a:avLst/>
          </a:prstGeom>
          <a:noFill/>
        </p:spPr>
      </p:pic>
      <p:pic>
        <p:nvPicPr>
          <p:cNvPr id="10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857224" y="4286256"/>
            <a:ext cx="3628042" cy="2571744"/>
          </a:xfrm>
          <a:prstGeom prst="rect">
            <a:avLst/>
          </a:prstGeom>
          <a:noFill/>
        </p:spPr>
      </p:pic>
      <p:pic>
        <p:nvPicPr>
          <p:cNvPr id="13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4429124" y="4286256"/>
            <a:ext cx="3628042" cy="25717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5008" y="-500090"/>
            <a:ext cx="145497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5572140"/>
            <a:ext cx="304800" cy="304800"/>
          </a:xfrm>
          <a:prstGeom prst="rect">
            <a:avLst/>
          </a:prstGeom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17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17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17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6715108" cy="265429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8-2=</a:t>
            </a:r>
            <a:endParaRPr lang="ru-RU" sz="2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2357430"/>
            <a:ext cx="1714479" cy="1613627"/>
          </a:xfrm>
          <a:prstGeom prst="rect">
            <a:avLst/>
          </a:prstGeom>
          <a:noFill/>
        </p:spPr>
      </p:pic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14414" y="2357430"/>
            <a:ext cx="1714512" cy="1613659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491368" y="2357430"/>
            <a:ext cx="1723442" cy="162206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14744" y="2357430"/>
            <a:ext cx="1669838" cy="1571612"/>
          </a:xfrm>
          <a:prstGeom prst="rect">
            <a:avLst/>
          </a:prstGeom>
          <a:noFill/>
        </p:spPr>
      </p:pic>
      <p:pic>
        <p:nvPicPr>
          <p:cNvPr id="8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214942" y="2357430"/>
            <a:ext cx="1643074" cy="1571612"/>
          </a:xfrm>
          <a:prstGeom prst="rect">
            <a:avLst/>
          </a:prstGeom>
          <a:noFill/>
        </p:spPr>
      </p:pic>
      <p:pic>
        <p:nvPicPr>
          <p:cNvPr id="9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786578" y="2357430"/>
            <a:ext cx="1669838" cy="1571612"/>
          </a:xfrm>
          <a:prstGeom prst="rect">
            <a:avLst/>
          </a:prstGeom>
          <a:noFill/>
        </p:spPr>
      </p:pic>
      <p:pic>
        <p:nvPicPr>
          <p:cNvPr id="10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1142976" y="4286256"/>
            <a:ext cx="3628042" cy="2571744"/>
          </a:xfrm>
          <a:prstGeom prst="rect">
            <a:avLst/>
          </a:prstGeom>
          <a:noFill/>
        </p:spPr>
      </p:pic>
      <p:pic>
        <p:nvPicPr>
          <p:cNvPr id="11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4429124" y="4286256"/>
            <a:ext cx="3628042" cy="25717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72132" y="-928718"/>
            <a:ext cx="223451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2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  <p:pic>
        <p:nvPicPr>
          <p:cNvPr id="14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88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88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188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188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5786446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8-6=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2357430"/>
            <a:ext cx="1714512" cy="1613659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71604" y="2357430"/>
            <a:ext cx="1723442" cy="162206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488" y="2357430"/>
            <a:ext cx="1669838" cy="1571612"/>
          </a:xfrm>
          <a:prstGeom prst="rect">
            <a:avLst/>
          </a:prstGeom>
          <a:noFill/>
        </p:spPr>
      </p:pic>
      <p:pic>
        <p:nvPicPr>
          <p:cNvPr id="8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29124" y="2357430"/>
            <a:ext cx="1643074" cy="1571612"/>
          </a:xfrm>
          <a:prstGeom prst="rect">
            <a:avLst/>
          </a:prstGeom>
          <a:noFill/>
        </p:spPr>
      </p:pic>
      <p:pic>
        <p:nvPicPr>
          <p:cNvPr id="9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929322" y="2357430"/>
            <a:ext cx="1669838" cy="1571612"/>
          </a:xfrm>
          <a:prstGeom prst="rect">
            <a:avLst/>
          </a:prstGeom>
          <a:noFill/>
        </p:spPr>
      </p:pic>
      <p:pic>
        <p:nvPicPr>
          <p:cNvPr id="10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1142976" y="4286256"/>
            <a:ext cx="3628042" cy="2571744"/>
          </a:xfrm>
          <a:prstGeom prst="rect">
            <a:avLst/>
          </a:prstGeom>
          <a:noFill/>
        </p:spPr>
      </p:pic>
      <p:pic>
        <p:nvPicPr>
          <p:cNvPr id="11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4429124" y="4286256"/>
            <a:ext cx="3628042" cy="2571744"/>
          </a:xfrm>
          <a:prstGeom prst="rect">
            <a:avLst/>
          </a:prstGeom>
          <a:noFill/>
        </p:spPr>
      </p:pic>
      <p:pic>
        <p:nvPicPr>
          <p:cNvPr id="20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215206" y="2357430"/>
            <a:ext cx="1669838" cy="15716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786446" y="-642966"/>
            <a:ext cx="154514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  <p:pic>
        <p:nvPicPr>
          <p:cNvPr id="13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23"/>
                            </p:stCondLst>
                            <p:childTnLst>
                              <p:par>
                                <p:cTn id="8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23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823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524" y="274638"/>
            <a:ext cx="7858178" cy="15001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4+4=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42976" y="2500306"/>
            <a:ext cx="1723442" cy="1622062"/>
          </a:xfrm>
          <a:prstGeom prst="rect">
            <a:avLst/>
          </a:prstGeom>
          <a:noFill/>
        </p:spPr>
      </p:pic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488" y="2500306"/>
            <a:ext cx="1669838" cy="1571612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143372" y="2500306"/>
            <a:ext cx="1643074" cy="157161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86446" y="2500306"/>
            <a:ext cx="1669838" cy="1571612"/>
          </a:xfrm>
          <a:prstGeom prst="rect">
            <a:avLst/>
          </a:prstGeom>
          <a:noFill/>
        </p:spPr>
      </p:pic>
      <p:pic>
        <p:nvPicPr>
          <p:cNvPr id="8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1142975" y="5000636"/>
            <a:ext cx="1714513" cy="1215336"/>
          </a:xfrm>
          <a:prstGeom prst="rect">
            <a:avLst/>
          </a:prstGeom>
          <a:noFill/>
        </p:spPr>
      </p:pic>
      <p:pic>
        <p:nvPicPr>
          <p:cNvPr id="9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2714612" y="5000636"/>
            <a:ext cx="1713258" cy="1214446"/>
          </a:xfrm>
          <a:prstGeom prst="rect">
            <a:avLst/>
          </a:prstGeom>
          <a:noFill/>
        </p:spPr>
      </p:pic>
      <p:pic>
        <p:nvPicPr>
          <p:cNvPr id="10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4357686" y="5000636"/>
            <a:ext cx="1713258" cy="1214446"/>
          </a:xfrm>
          <a:prstGeom prst="rect">
            <a:avLst/>
          </a:prstGeom>
          <a:noFill/>
        </p:spPr>
      </p:pic>
      <p:pic>
        <p:nvPicPr>
          <p:cNvPr id="11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5857884" y="5000636"/>
            <a:ext cx="1713258" cy="1214446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215074" y="285728"/>
            <a:ext cx="121444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5929330"/>
            <a:ext cx="304800" cy="304800"/>
          </a:xfrm>
          <a:prstGeom prst="rect">
            <a:avLst/>
          </a:prstGeom>
        </p:spPr>
      </p:pic>
      <p:pic>
        <p:nvPicPr>
          <p:cNvPr id="14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8619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78619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78619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24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24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24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786478" cy="17145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8-4=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85852" y="2357430"/>
            <a:ext cx="1723442" cy="1622062"/>
          </a:xfrm>
          <a:prstGeom prst="rect">
            <a:avLst/>
          </a:prstGeom>
          <a:noFill/>
        </p:spPr>
      </p:pic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00364" y="2357430"/>
            <a:ext cx="1669838" cy="1571612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6248" y="2357430"/>
            <a:ext cx="1643074" cy="157161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929322" y="2357430"/>
            <a:ext cx="1669838" cy="1571612"/>
          </a:xfrm>
          <a:prstGeom prst="rect">
            <a:avLst/>
          </a:prstGeom>
          <a:noFill/>
        </p:spPr>
      </p:pic>
      <p:pic>
        <p:nvPicPr>
          <p:cNvPr id="8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1214413" y="3929066"/>
            <a:ext cx="1714513" cy="1215336"/>
          </a:xfrm>
          <a:prstGeom prst="rect">
            <a:avLst/>
          </a:prstGeom>
          <a:noFill/>
        </p:spPr>
      </p:pic>
      <p:pic>
        <p:nvPicPr>
          <p:cNvPr id="9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2786050" y="3929066"/>
            <a:ext cx="1713258" cy="1214446"/>
          </a:xfrm>
          <a:prstGeom prst="rect">
            <a:avLst/>
          </a:prstGeom>
          <a:noFill/>
        </p:spPr>
      </p:pic>
      <p:pic>
        <p:nvPicPr>
          <p:cNvPr id="11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4429124" y="3929066"/>
            <a:ext cx="1713258" cy="1214446"/>
          </a:xfrm>
          <a:prstGeom prst="rect">
            <a:avLst/>
          </a:prstGeom>
          <a:noFill/>
        </p:spPr>
      </p:pic>
      <p:pic>
        <p:nvPicPr>
          <p:cNvPr id="12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5929322" y="3929066"/>
            <a:ext cx="1713258" cy="1214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86446" y="-714404"/>
            <a:ext cx="2000264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2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09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09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09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214290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Картинка 24 из 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43182"/>
            <a:ext cx="2050561" cy="45089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poseda-nn.ru/published/publicdata/NEPOSEDANEPOSEDANEW/attachments/SC/products_pictures/vintik_spunt_piramidka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8755" y="0"/>
            <a:ext cx="4785245" cy="68580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1142984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rc 10"/>
          <p:cNvSpPr>
            <a:spLocks/>
          </p:cNvSpPr>
          <p:nvPr/>
        </p:nvSpPr>
        <p:spPr bwMode="auto">
          <a:xfrm rot="1133828" flipH="1" flipV="1">
            <a:off x="3188674" y="1135003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3495644" y="3124184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Arc 13"/>
          <p:cNvSpPr>
            <a:spLocks/>
          </p:cNvSpPr>
          <p:nvPr/>
        </p:nvSpPr>
        <p:spPr bwMode="auto">
          <a:xfrm rot="1208915" flipH="1">
            <a:off x="2231994" y="3176572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343244" y="152398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559019" y="250809"/>
            <a:ext cx="387350" cy="1714500"/>
          </a:xfrm>
          <a:prstGeom prst="rect">
            <a:avLst/>
          </a:prstGeom>
          <a:noFill/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9144000" y="6357958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руки\CIMG00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201135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5+3=8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19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руки\CIMG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D:\Картинки\руки\CIMG0005.JPG"/>
          <p:cNvPicPr>
            <a:picLocks noChangeAspect="1" noChangeArrowheads="1"/>
          </p:cNvPicPr>
          <p:nvPr/>
        </p:nvPicPr>
        <p:blipFill>
          <a:blip r:embed="rId3" cstate="print"/>
          <a:srcRect r="57862"/>
          <a:stretch>
            <a:fillRect/>
          </a:stretch>
        </p:blipFill>
        <p:spPr bwMode="auto">
          <a:xfrm>
            <a:off x="1571604" y="1571612"/>
            <a:ext cx="2542828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74638"/>
            <a:ext cx="8429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8-3=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-785842"/>
            <a:ext cx="257760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83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83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83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руки\CIMG0005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D:\Картинки\руки\CIMG0005.JPG"/>
          <p:cNvPicPr>
            <a:picLocks noGrp="1" noChangeAspect="1" noChangeArrowheads="1"/>
          </p:cNvPicPr>
          <p:nvPr/>
        </p:nvPicPr>
        <p:blipFill>
          <a:blip r:embed="rId3" cstate="print"/>
          <a:srcRect l="42949" r="1790"/>
          <a:stretch>
            <a:fillRect/>
          </a:stretch>
        </p:blipFill>
        <p:spPr bwMode="auto">
          <a:xfrm>
            <a:off x="4072489" y="1571612"/>
            <a:ext cx="3334905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0"/>
            <a:ext cx="5072066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8-5=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-785842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53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53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53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23574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7+1=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357430"/>
            <a:ext cx="1714479" cy="1613627"/>
          </a:xfrm>
          <a:prstGeom prst="rect">
            <a:avLst/>
          </a:prstGeom>
          <a:noFill/>
        </p:spPr>
      </p:pic>
      <p:pic>
        <p:nvPicPr>
          <p:cNvPr id="1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2357430"/>
            <a:ext cx="1714512" cy="1613659"/>
          </a:xfrm>
          <a:prstGeom prst="rect">
            <a:avLst/>
          </a:prstGeom>
          <a:noFill/>
        </p:spPr>
      </p:pic>
      <p:pic>
        <p:nvPicPr>
          <p:cNvPr id="1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368" y="2357430"/>
            <a:ext cx="1723442" cy="1622062"/>
          </a:xfrm>
          <a:prstGeom prst="rect">
            <a:avLst/>
          </a:prstGeom>
          <a:noFill/>
        </p:spPr>
      </p:pic>
      <p:pic>
        <p:nvPicPr>
          <p:cNvPr id="1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2357430"/>
            <a:ext cx="1669838" cy="1571612"/>
          </a:xfrm>
          <a:prstGeom prst="rect">
            <a:avLst/>
          </a:prstGeom>
          <a:noFill/>
        </p:spPr>
      </p:pic>
      <p:pic>
        <p:nvPicPr>
          <p:cNvPr id="18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929191" y="2357430"/>
            <a:ext cx="1643074" cy="1571612"/>
          </a:xfrm>
          <a:prstGeom prst="rect">
            <a:avLst/>
          </a:prstGeom>
          <a:noFill/>
        </p:spPr>
      </p:pic>
      <p:pic>
        <p:nvPicPr>
          <p:cNvPr id="19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72198" y="2357430"/>
            <a:ext cx="1669838" cy="1571612"/>
          </a:xfrm>
          <a:prstGeom prst="rect">
            <a:avLst/>
          </a:prstGeom>
          <a:noFill/>
        </p:spPr>
      </p:pic>
      <p:pic>
        <p:nvPicPr>
          <p:cNvPr id="20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2428860" y="4000504"/>
            <a:ext cx="3628042" cy="2571744"/>
          </a:xfrm>
          <a:prstGeom prst="rect">
            <a:avLst/>
          </a:prstGeom>
          <a:noFill/>
        </p:spPr>
      </p:pic>
      <p:pic>
        <p:nvPicPr>
          <p:cNvPr id="21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474162" y="2357430"/>
            <a:ext cx="1669838" cy="157161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flipH="1">
            <a:off x="6858016" y="-357214"/>
            <a:ext cx="1504581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357958"/>
            <a:ext cx="304800" cy="304800"/>
          </a:xfrm>
          <a:prstGeom prst="rect">
            <a:avLst/>
          </a:prstGeom>
        </p:spPr>
      </p:pic>
      <p:pic>
        <p:nvPicPr>
          <p:cNvPr id="13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8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81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81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56" y="274638"/>
            <a:ext cx="6715172" cy="17256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8-7=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357430"/>
            <a:ext cx="1714479" cy="1613627"/>
          </a:xfrm>
          <a:prstGeom prst="rect">
            <a:avLst/>
          </a:prstGeom>
          <a:noFill/>
        </p:spPr>
      </p:pic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2357430"/>
            <a:ext cx="1714512" cy="1613659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368" y="2357430"/>
            <a:ext cx="1723442" cy="162206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2357430"/>
            <a:ext cx="1669838" cy="1571612"/>
          </a:xfrm>
          <a:prstGeom prst="rect">
            <a:avLst/>
          </a:prstGeom>
          <a:noFill/>
        </p:spPr>
      </p:pic>
      <p:pic>
        <p:nvPicPr>
          <p:cNvPr id="8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929191" y="2357430"/>
            <a:ext cx="1643074" cy="1571612"/>
          </a:xfrm>
          <a:prstGeom prst="rect">
            <a:avLst/>
          </a:prstGeom>
          <a:noFill/>
        </p:spPr>
      </p:pic>
      <p:pic>
        <p:nvPicPr>
          <p:cNvPr id="9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72198" y="2357430"/>
            <a:ext cx="1669838" cy="1571612"/>
          </a:xfrm>
          <a:prstGeom prst="rect">
            <a:avLst/>
          </a:prstGeom>
          <a:noFill/>
        </p:spPr>
      </p:pic>
      <p:pic>
        <p:nvPicPr>
          <p:cNvPr id="10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2428860" y="4000504"/>
            <a:ext cx="3628042" cy="2571744"/>
          </a:xfrm>
          <a:prstGeom prst="rect">
            <a:avLst/>
          </a:prstGeom>
          <a:noFill/>
        </p:spPr>
      </p:pic>
      <p:pic>
        <p:nvPicPr>
          <p:cNvPr id="11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474162" y="2357430"/>
            <a:ext cx="1669838" cy="15716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72198" y="-571528"/>
            <a:ext cx="180163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  <p:pic>
        <p:nvPicPr>
          <p:cNvPr id="13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32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32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32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32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32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32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32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32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32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-428652"/>
            <a:ext cx="6715172" cy="242889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8-1=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357430"/>
            <a:ext cx="1714479" cy="1613627"/>
          </a:xfrm>
          <a:prstGeom prst="rect">
            <a:avLst/>
          </a:prstGeom>
          <a:noFill/>
        </p:spPr>
      </p:pic>
      <p:pic>
        <p:nvPicPr>
          <p:cNvPr id="4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2357430"/>
            <a:ext cx="1714512" cy="1613659"/>
          </a:xfrm>
          <a:prstGeom prst="rect">
            <a:avLst/>
          </a:prstGeom>
          <a:noFill/>
        </p:spPr>
      </p:pic>
      <p:pic>
        <p:nvPicPr>
          <p:cNvPr id="5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368" y="2357430"/>
            <a:ext cx="1723442" cy="1622062"/>
          </a:xfrm>
          <a:prstGeom prst="rect">
            <a:avLst/>
          </a:prstGeom>
          <a:noFill/>
        </p:spPr>
      </p:pic>
      <p:pic>
        <p:nvPicPr>
          <p:cNvPr id="6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2357430"/>
            <a:ext cx="1669838" cy="1571612"/>
          </a:xfrm>
          <a:prstGeom prst="rect">
            <a:avLst/>
          </a:prstGeom>
          <a:noFill/>
        </p:spPr>
      </p:pic>
      <p:pic>
        <p:nvPicPr>
          <p:cNvPr id="7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929191" y="2357430"/>
            <a:ext cx="1643074" cy="1571612"/>
          </a:xfrm>
          <a:prstGeom prst="rect">
            <a:avLst/>
          </a:prstGeom>
          <a:noFill/>
        </p:spPr>
      </p:pic>
      <p:pic>
        <p:nvPicPr>
          <p:cNvPr id="8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72198" y="2357430"/>
            <a:ext cx="1669838" cy="1571612"/>
          </a:xfrm>
          <a:prstGeom prst="rect">
            <a:avLst/>
          </a:prstGeom>
          <a:noFill/>
        </p:spPr>
      </p:pic>
      <p:pic>
        <p:nvPicPr>
          <p:cNvPr id="9" name="Picture 12" descr="http://animashky.ru/flist/3djivotnie/6/37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flipH="1">
            <a:off x="2428860" y="4071942"/>
            <a:ext cx="3628042" cy="2571744"/>
          </a:xfrm>
          <a:prstGeom prst="rect">
            <a:avLst/>
          </a:prstGeom>
          <a:noFill/>
        </p:spPr>
      </p:pic>
      <p:pic>
        <p:nvPicPr>
          <p:cNvPr id="10" name="Picture 19" descr="http://animashky.ru/flist/3djivotnie/6/3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474162" y="2357430"/>
            <a:ext cx="1669838" cy="15716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72198" y="-571528"/>
            <a:ext cx="180163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  <p:pic>
        <p:nvPicPr>
          <p:cNvPr id="14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9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29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60</Words>
  <Application>Microsoft Office PowerPoint</Application>
  <PresentationFormat>Экран (4:3)</PresentationFormat>
  <Paragraphs>25</Paragraphs>
  <Slides>15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7+1=</vt:lpstr>
      <vt:lpstr>8-7=</vt:lpstr>
      <vt:lpstr>Слайд 9</vt:lpstr>
      <vt:lpstr>6+2=</vt:lpstr>
      <vt:lpstr>8-2=</vt:lpstr>
      <vt:lpstr>Слайд 12</vt:lpstr>
      <vt:lpstr>4+4=</vt:lpstr>
      <vt:lpstr>8-4=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114</cp:revision>
  <dcterms:created xsi:type="dcterms:W3CDTF">2008-03-20T03:37:21Z</dcterms:created>
  <dcterms:modified xsi:type="dcterms:W3CDTF">2009-05-06T16:14:40Z</dcterms:modified>
</cp:coreProperties>
</file>