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56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32" autoAdjust="0"/>
    <p:restoredTop sz="94721" autoAdjust="0"/>
  </p:normalViewPr>
  <p:slideViewPr>
    <p:cSldViewPr>
      <p:cViewPr varScale="1">
        <p:scale>
          <a:sx n="73" d="100"/>
          <a:sy n="73" d="100"/>
        </p:scale>
        <p:origin x="-67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69A5D-FE17-4E05-8173-31A4C3EC7F43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BF93-E64F-4EF4-8FF9-26E82D928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69A5D-FE17-4E05-8173-31A4C3EC7F43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BF93-E64F-4EF4-8FF9-26E82D928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69A5D-FE17-4E05-8173-31A4C3EC7F43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BF93-E64F-4EF4-8FF9-26E82D928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69A5D-FE17-4E05-8173-31A4C3EC7F43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BF93-E64F-4EF4-8FF9-26E82D928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69A5D-FE17-4E05-8173-31A4C3EC7F43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BF93-E64F-4EF4-8FF9-26E82D928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69A5D-FE17-4E05-8173-31A4C3EC7F43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BF93-E64F-4EF4-8FF9-26E82D928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69A5D-FE17-4E05-8173-31A4C3EC7F43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BF93-E64F-4EF4-8FF9-26E82D928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69A5D-FE17-4E05-8173-31A4C3EC7F43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BF93-E64F-4EF4-8FF9-26E82D928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69A5D-FE17-4E05-8173-31A4C3EC7F43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BF93-E64F-4EF4-8FF9-26E82D928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69A5D-FE17-4E05-8173-31A4C3EC7F43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BF93-E64F-4EF4-8FF9-26E82D928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69A5D-FE17-4E05-8173-31A4C3EC7F43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BF93-E64F-4EF4-8FF9-26E82D928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69A5D-FE17-4E05-8173-31A4C3EC7F43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0BF93-E64F-4EF4-8FF9-26E82D928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6" Type="http://schemas.openxmlformats.org/officeDocument/2006/relationships/image" Target="../media/image19.png"/><Relationship Id="rId5" Type="http://schemas.openxmlformats.org/officeDocument/2006/relationships/image" Target="../media/image18.gif"/><Relationship Id="rId4" Type="http://schemas.openxmlformats.org/officeDocument/2006/relationships/image" Target="http://animashky.ru/flist/3djivotnie/22/122.gi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1.wav"/><Relationship Id="rId6" Type="http://schemas.openxmlformats.org/officeDocument/2006/relationships/image" Target="../media/image20.png"/><Relationship Id="rId5" Type="http://schemas.openxmlformats.org/officeDocument/2006/relationships/image" Target="../media/image18.gif"/><Relationship Id="rId4" Type="http://schemas.openxmlformats.org/officeDocument/2006/relationships/image" Target="http://animashky.ru/flist/3djivotnie/22/122.gi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2.wav"/><Relationship Id="rId6" Type="http://schemas.openxmlformats.org/officeDocument/2006/relationships/image" Target="../media/image21.png"/><Relationship Id="rId5" Type="http://schemas.openxmlformats.org/officeDocument/2006/relationships/image" Target="../media/image18.gif"/><Relationship Id="rId4" Type="http://schemas.openxmlformats.org/officeDocument/2006/relationships/image" Target="http://animashky.ru/flist/3djivotnie/22/122.gi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5" Type="http://schemas.openxmlformats.org/officeDocument/2006/relationships/image" Target="../media/image13.png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5" Type="http://schemas.openxmlformats.org/officeDocument/2006/relationships/image" Target="../media/image14.png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Картинка 34 из 43015"/>
          <p:cNvPicPr>
            <a:picLocks noChangeAspect="1" noChangeArrowheads="1"/>
          </p:cNvPicPr>
          <p:nvPr/>
        </p:nvPicPr>
        <p:blipFill>
          <a:blip r:embed="rId3"/>
          <a:srcRect l="4394" r="3320" b="29619"/>
          <a:stretch>
            <a:fillRect/>
          </a:stretch>
        </p:blipFill>
        <p:spPr bwMode="auto">
          <a:xfrm>
            <a:off x="-138525" y="857232"/>
            <a:ext cx="9282525" cy="60007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00430" y="4643446"/>
            <a:ext cx="2000264" cy="2214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777777777?7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786182" y="3703290"/>
            <a:ext cx="1744388" cy="37702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3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ru-RU" sz="23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91440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28596" y="-214338"/>
            <a:ext cx="7500990" cy="179704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8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4+3=</a:t>
            </a:r>
            <a:endParaRPr kumimoji="0" lang="ru-RU" sz="138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17" descr="http://animashky.ru/flist/3djivotnie/22/122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1285852" y="3857628"/>
            <a:ext cx="1714514" cy="2600329"/>
          </a:xfrm>
          <a:prstGeom prst="rect">
            <a:avLst/>
          </a:prstGeom>
          <a:noFill/>
        </p:spPr>
      </p:pic>
      <p:pic>
        <p:nvPicPr>
          <p:cNvPr id="4" name="Picture 17" descr="http://animashky.ru/flist/3djivotnie/22/122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3643306" y="3714752"/>
            <a:ext cx="1714512" cy="2600325"/>
          </a:xfrm>
          <a:prstGeom prst="rect">
            <a:avLst/>
          </a:prstGeom>
          <a:noFill/>
        </p:spPr>
      </p:pic>
      <p:pic>
        <p:nvPicPr>
          <p:cNvPr id="5" name="Picture 17" descr="http://animashky.ru/flist/3djivotnie/22/122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5643570" y="3929066"/>
            <a:ext cx="1552588" cy="2354742"/>
          </a:xfrm>
          <a:prstGeom prst="rect">
            <a:avLst/>
          </a:prstGeom>
          <a:noFill/>
        </p:spPr>
      </p:pic>
      <p:pic>
        <p:nvPicPr>
          <p:cNvPr id="6" name="Picture 13" descr="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3" y="1500174"/>
            <a:ext cx="1214447" cy="2062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7" y="1571612"/>
            <a:ext cx="1143008" cy="194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1521739"/>
            <a:ext cx="1143008" cy="194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1571612"/>
            <a:ext cx="1214446" cy="2062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000760" y="-357214"/>
            <a:ext cx="1082348" cy="221599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endParaRPr lang="ru-RU" sz="13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/>
          <a:stretch>
            <a:fillRect/>
          </a:stretch>
        </p:blipFill>
        <p:spPr>
          <a:xfrm>
            <a:off x="8991600" y="6858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519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19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85786" y="-571528"/>
            <a:ext cx="5572164" cy="2285992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6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7-3=</a:t>
            </a:r>
            <a:endParaRPr kumimoji="0" lang="ru-RU" sz="166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17" descr="http://animashky.ru/flist/3djivotnie/22/122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1285852" y="3857628"/>
            <a:ext cx="1714514" cy="2600329"/>
          </a:xfrm>
          <a:prstGeom prst="rect">
            <a:avLst/>
          </a:prstGeom>
          <a:noFill/>
        </p:spPr>
      </p:pic>
      <p:pic>
        <p:nvPicPr>
          <p:cNvPr id="4" name="Picture 17" descr="http://animashky.ru/flist/3djivotnie/22/122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3643306" y="3714752"/>
            <a:ext cx="1714512" cy="2600325"/>
          </a:xfrm>
          <a:prstGeom prst="rect">
            <a:avLst/>
          </a:prstGeom>
          <a:noFill/>
        </p:spPr>
      </p:pic>
      <p:pic>
        <p:nvPicPr>
          <p:cNvPr id="5" name="Picture 17" descr="http://animashky.ru/flist/3djivotnie/22/122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5643570" y="3929066"/>
            <a:ext cx="1552588" cy="2354742"/>
          </a:xfrm>
          <a:prstGeom prst="rect">
            <a:avLst/>
          </a:prstGeom>
          <a:noFill/>
        </p:spPr>
      </p:pic>
      <p:pic>
        <p:nvPicPr>
          <p:cNvPr id="6" name="Picture 13" descr="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3" y="1500174"/>
            <a:ext cx="1214447" cy="2062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7" y="1571612"/>
            <a:ext cx="1143008" cy="194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1521739"/>
            <a:ext cx="1143008" cy="194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1571612"/>
            <a:ext cx="1214446" cy="2062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500694" y="-785842"/>
            <a:ext cx="1478290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9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199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/>
          <a:stretch>
            <a:fillRect/>
          </a:stretch>
        </p:blipFill>
        <p:spPr>
          <a:xfrm>
            <a:off x="914400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6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61"/>
                            </p:stCondLst>
                            <p:childTnLst>
                              <p:par>
                                <p:cTn id="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61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61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42910" y="-428652"/>
            <a:ext cx="6715172" cy="215423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6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7-4=</a:t>
            </a:r>
            <a:endParaRPr kumimoji="0" lang="ru-RU" sz="166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17" descr="http://animashky.ru/flist/3djivotnie/22/122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1285852" y="3857628"/>
            <a:ext cx="1714514" cy="2600329"/>
          </a:xfrm>
          <a:prstGeom prst="rect">
            <a:avLst/>
          </a:prstGeom>
          <a:noFill/>
        </p:spPr>
      </p:pic>
      <p:pic>
        <p:nvPicPr>
          <p:cNvPr id="4" name="Picture 17" descr="http://animashky.ru/flist/3djivotnie/22/122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3643306" y="3714752"/>
            <a:ext cx="1714512" cy="2600325"/>
          </a:xfrm>
          <a:prstGeom prst="rect">
            <a:avLst/>
          </a:prstGeom>
          <a:noFill/>
        </p:spPr>
      </p:pic>
      <p:pic>
        <p:nvPicPr>
          <p:cNvPr id="5" name="Picture 17" descr="http://animashky.ru/flist/3djivotnie/22/122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5643570" y="3929066"/>
            <a:ext cx="1552588" cy="2354742"/>
          </a:xfrm>
          <a:prstGeom prst="rect">
            <a:avLst/>
          </a:prstGeom>
          <a:noFill/>
        </p:spPr>
      </p:pic>
      <p:pic>
        <p:nvPicPr>
          <p:cNvPr id="6" name="Picture 13" descr="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1357298"/>
            <a:ext cx="1214447" cy="2062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7" y="1571612"/>
            <a:ext cx="1143008" cy="194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1521739"/>
            <a:ext cx="1143008" cy="194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1428736"/>
            <a:ext cx="1214446" cy="2062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000760" y="-571528"/>
            <a:ext cx="1263487" cy="264687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1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/>
          <a:stretch>
            <a:fillRect/>
          </a:stretch>
        </p:blipFill>
        <p:spPr>
          <a:xfrm>
            <a:off x="9144000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4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49"/>
                            </p:stCondLst>
                            <p:childTnLst>
                              <p:par>
                                <p:cTn id="8" presetID="2" presetClass="exit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49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49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fesch.ru/img/bo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" y="785813"/>
            <a:ext cx="914082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32" y="5572128"/>
            <a:ext cx="858202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Работа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Семенец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В. В. учителя г. Радужного МОУ СОШ №8</a:t>
            </a:r>
            <a:endParaRPr lang="ru-RU" sz="24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0298" y="285728"/>
            <a:ext cx="378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Картинки, фото, анимация  и т. д.  взяты из интернета</a:t>
            </a:r>
            <a:endParaRPr lang="ru-RU" sz="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Картинки\руки\CIMG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/>
          <p:cNvSpPr txBox="1"/>
          <p:nvPr/>
        </p:nvSpPr>
        <p:spPr>
          <a:xfrm>
            <a:off x="6286512" y="642918"/>
            <a:ext cx="2050561" cy="53860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endParaRPr lang="ru-RU" sz="3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9144000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Картинка 4 из 499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" y="0"/>
            <a:ext cx="915407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1471910"/>
            <a:ext cx="2420856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endParaRPr lang="ru-RU" sz="3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9144000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09574" y="1214422"/>
            <a:ext cx="47244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Freeform 6"/>
          <p:cNvSpPr>
            <a:spLocks/>
          </p:cNvSpPr>
          <p:nvPr/>
        </p:nvSpPr>
        <p:spPr bwMode="auto">
          <a:xfrm>
            <a:off x="2643174" y="1214422"/>
            <a:ext cx="2667000" cy="304800"/>
          </a:xfrm>
          <a:custGeom>
            <a:avLst/>
            <a:gdLst/>
            <a:ahLst/>
            <a:cxnLst>
              <a:cxn ang="0">
                <a:pos x="0" y="264"/>
              </a:cxn>
              <a:cxn ang="0">
                <a:pos x="144" y="120"/>
              </a:cxn>
              <a:cxn ang="0">
                <a:pos x="384" y="24"/>
              </a:cxn>
              <a:cxn ang="0">
                <a:pos x="624" y="72"/>
              </a:cxn>
              <a:cxn ang="0">
                <a:pos x="912" y="216"/>
              </a:cxn>
              <a:cxn ang="0">
                <a:pos x="1104" y="264"/>
              </a:cxn>
              <a:cxn ang="0">
                <a:pos x="1296" y="216"/>
              </a:cxn>
              <a:cxn ang="0">
                <a:pos x="1680" y="24"/>
              </a:cxn>
              <a:cxn ang="0">
                <a:pos x="1584" y="72"/>
              </a:cxn>
              <a:cxn ang="0">
                <a:pos x="1632" y="72"/>
              </a:cxn>
            </a:cxnLst>
            <a:rect l="0" t="0" r="r" b="b"/>
            <a:pathLst>
              <a:path w="1728" h="264">
                <a:moveTo>
                  <a:pt x="0" y="264"/>
                </a:moveTo>
                <a:cubicBezTo>
                  <a:pt x="40" y="212"/>
                  <a:pt x="80" y="160"/>
                  <a:pt x="144" y="120"/>
                </a:cubicBezTo>
                <a:cubicBezTo>
                  <a:pt x="208" y="80"/>
                  <a:pt x="304" y="32"/>
                  <a:pt x="384" y="24"/>
                </a:cubicBezTo>
                <a:cubicBezTo>
                  <a:pt x="464" y="16"/>
                  <a:pt x="536" y="40"/>
                  <a:pt x="624" y="72"/>
                </a:cubicBezTo>
                <a:cubicBezTo>
                  <a:pt x="712" y="104"/>
                  <a:pt x="832" y="184"/>
                  <a:pt x="912" y="216"/>
                </a:cubicBezTo>
                <a:cubicBezTo>
                  <a:pt x="992" y="248"/>
                  <a:pt x="1040" y="264"/>
                  <a:pt x="1104" y="264"/>
                </a:cubicBezTo>
                <a:cubicBezTo>
                  <a:pt x="1168" y="264"/>
                  <a:pt x="1200" y="256"/>
                  <a:pt x="1296" y="216"/>
                </a:cubicBezTo>
                <a:cubicBezTo>
                  <a:pt x="1392" y="176"/>
                  <a:pt x="1632" y="48"/>
                  <a:pt x="1680" y="24"/>
                </a:cubicBezTo>
                <a:cubicBezTo>
                  <a:pt x="1728" y="0"/>
                  <a:pt x="1592" y="64"/>
                  <a:pt x="1584" y="72"/>
                </a:cubicBezTo>
                <a:cubicBezTo>
                  <a:pt x="1576" y="80"/>
                  <a:pt x="1624" y="72"/>
                  <a:pt x="1632" y="72"/>
                </a:cubicBezTo>
              </a:path>
            </a:pathLst>
          </a:custGeom>
          <a:noFill/>
          <a:ln w="76200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 flipH="1">
            <a:off x="2947974" y="1290622"/>
            <a:ext cx="2286000" cy="46482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3405174" y="3805222"/>
            <a:ext cx="12954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2566974" y="1443022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3252774" y="3729022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51466">
            <a:off x="1782749" y="169847"/>
            <a:ext cx="387350" cy="1714500"/>
          </a:xfrm>
          <a:prstGeom prst="rect">
            <a:avLst/>
          </a:prstGeom>
          <a:noFill/>
        </p:spPr>
      </p:pic>
      <p:pic>
        <p:nvPicPr>
          <p:cNvPr id="16385" name="Picture 1" descr="Картинка 5 из 13871"/>
          <p:cNvPicPr>
            <a:picLocks noChangeAspect="1" noChangeArrowheads="1"/>
          </p:cNvPicPr>
          <p:nvPr/>
        </p:nvPicPr>
        <p:blipFill>
          <a:blip r:embed="rId4"/>
          <a:srcRect l="65000" t="2083" r="1666" b="3125"/>
          <a:stretch>
            <a:fillRect/>
          </a:stretch>
        </p:blipFill>
        <p:spPr bwMode="auto">
          <a:xfrm flipH="1">
            <a:off x="5429256" y="0"/>
            <a:ext cx="3714744" cy="6852260"/>
          </a:xfrm>
          <a:prstGeom prst="rect">
            <a:avLst/>
          </a:prstGeom>
          <a:noFill/>
        </p:spPr>
      </p:pic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9144000" y="5929330"/>
            <a:ext cx="304800" cy="304800"/>
          </a:xfrm>
          <a:prstGeom prst="rect">
            <a:avLst/>
          </a:prstGeom>
        </p:spPr>
      </p:pic>
      <p:sp>
        <p:nvSpPr>
          <p:cNvPr id="11" name="Блок-схема: объединение 10"/>
          <p:cNvSpPr/>
          <p:nvPr/>
        </p:nvSpPr>
        <p:spPr>
          <a:xfrm>
            <a:off x="7143768" y="1428736"/>
            <a:ext cx="857256" cy="785818"/>
          </a:xfrm>
          <a:prstGeom prst="flowChartMerg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58 -2.94172E-6 C 0.02378 -0.00948 0.03316 -0.01896 0.04566 -0.02428 C 0.05816 -0.0296 0.07326 -0.03446 0.08923 -0.03191 C 0.10521 -0.02937 0.12517 -0.01711 0.14132 -0.00948 C 0.15746 -0.00185 0.17361 0.0111 0.18646 0.01319 C 0.1993 0.01527 0.20086 0.01064 0.21875 0.0037 C 0.23663 -0.00323 0.28194 -0.02474 0.2934 -0.02821 C 0.30486 -0.03168 0.29236 -0.02821 0.28784 -0.01688 C 0.28333 -0.00555 0.30781 -0.07262 0.26666 0.03932 C 0.22552 0.15125 0.07882 0.5525 0.04132 0.65472 " pathEditMode="relative" rAng="0" ptsTypes="aaaaaaaaaA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" y="2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8125 0.33812 L 0.23125 0.33812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5143512"/>
            <a:ext cx="63579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9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6+1=</a:t>
            </a:r>
            <a:endParaRPr kumimoji="0" lang="ru-RU" sz="199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6" descr="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298"/>
            <a:ext cx="8929718" cy="326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27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2571744"/>
            <a:ext cx="214314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27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857356" y="428604"/>
            <a:ext cx="214314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27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071934" y="2643182"/>
            <a:ext cx="214314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27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000496" y="428604"/>
            <a:ext cx="2029676" cy="2029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27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928794" y="2643182"/>
            <a:ext cx="214314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27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428604"/>
            <a:ext cx="214314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715008" y="4143380"/>
            <a:ext cx="1484702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9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ru-RU" sz="19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9144000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315"/>
                            </p:stCondLst>
                            <p:childTnLst>
                              <p:par>
                                <p:cTn id="8" presetID="2" presetClass="entr" presetSubtype="9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815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815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3703290"/>
            <a:ext cx="4849404" cy="31547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9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7-1=</a:t>
            </a:r>
            <a:endParaRPr lang="ru-RU" sz="19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72198" y="3703290"/>
            <a:ext cx="1484702" cy="31547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9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sz="19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7" descr="27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-80954"/>
            <a:ext cx="1785918" cy="178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27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071670" y="0"/>
            <a:ext cx="1785926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27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000496" y="-28596"/>
            <a:ext cx="185738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27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42844" y="2714620"/>
            <a:ext cx="185738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27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149067" y="2928934"/>
            <a:ext cx="187524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27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214810" y="2928934"/>
            <a:ext cx="171451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357298"/>
            <a:ext cx="8572528" cy="285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9144000" y="5429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6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966"/>
                            </p:stCondLst>
                            <p:childTnLst>
                              <p:par>
                                <p:cTn id="8" presetID="2" presetClass="exit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466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466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00760" y="3703290"/>
            <a:ext cx="1484702" cy="31547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9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19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5852" y="3703290"/>
            <a:ext cx="4849404" cy="31547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9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7-6=</a:t>
            </a:r>
            <a:endParaRPr lang="ru-RU" sz="19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7" descr="27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8"/>
            <a:ext cx="1714448" cy="171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27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714480" y="-45487"/>
            <a:ext cx="1694096" cy="1617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27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643306" y="0"/>
            <a:ext cx="1796121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27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-17038" y="1785926"/>
            <a:ext cx="179614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27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857356" y="1714488"/>
            <a:ext cx="1571636" cy="1861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27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929059" y="1846374"/>
            <a:ext cx="1571635" cy="181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71546"/>
            <a:ext cx="814390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9144000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2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827"/>
                            </p:stCondLst>
                            <p:childTnLst>
                              <p:par>
                                <p:cTn id="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327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327"/>
                            </p:stCondLst>
                            <p:childTnLst>
                              <p:par>
                                <p:cTn id="3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Картинки\руки\CIMG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4315" y="0"/>
            <a:ext cx="9268315" cy="69512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3" descr="D:\Картинки\руки\CIMG0004.JPG"/>
          <p:cNvPicPr>
            <a:picLocks noChangeAspect="1" noChangeArrowheads="1"/>
          </p:cNvPicPr>
          <p:nvPr/>
        </p:nvPicPr>
        <p:blipFill>
          <a:blip r:embed="rId3" cstate="print"/>
          <a:srcRect r="38774"/>
          <a:stretch>
            <a:fillRect/>
          </a:stretch>
        </p:blipFill>
        <p:spPr bwMode="auto">
          <a:xfrm>
            <a:off x="-214346" y="0"/>
            <a:ext cx="5674590" cy="695123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4786322"/>
            <a:ext cx="492919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9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7-2=</a:t>
            </a:r>
            <a:endParaRPr kumimoji="0" lang="ru-RU" sz="199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4857752" y="3703290"/>
            <a:ext cx="954413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9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ru-RU" sz="199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9144000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782"/>
                            </p:stCondLst>
                            <p:childTnLst>
                              <p:par>
                                <p:cTn id="8" presetID="9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282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282"/>
                            </p:stCondLst>
                            <p:childTnLst>
                              <p:par>
                                <p:cTn id="16" presetID="24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Картинки\руки\CIMG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79999" cy="6810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3" descr="D:\Картинки\руки\CIMG0004.JPG"/>
          <p:cNvPicPr>
            <a:picLocks noChangeAspect="1" noChangeArrowheads="1"/>
          </p:cNvPicPr>
          <p:nvPr/>
        </p:nvPicPr>
        <p:blipFill>
          <a:blip r:embed="rId3" cstate="print"/>
          <a:srcRect l="56073"/>
          <a:stretch>
            <a:fillRect/>
          </a:stretch>
        </p:blipFill>
        <p:spPr bwMode="auto">
          <a:xfrm>
            <a:off x="5155495" y="0"/>
            <a:ext cx="3988505" cy="6810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285852" y="2428868"/>
            <a:ext cx="51435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9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7-5=</a:t>
            </a:r>
            <a:endParaRPr kumimoji="0" lang="ru-RU" sz="199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86512" y="1214422"/>
            <a:ext cx="1478290" cy="31547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9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199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9358346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389"/>
                            </p:stCondLst>
                            <p:childTnLst>
                              <p:par>
                                <p:cTn id="8" presetID="9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889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889"/>
                            </p:stCondLst>
                            <p:childTnLst>
                              <p:par>
                                <p:cTn id="16" presetID="24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55</Words>
  <Application>Microsoft Office PowerPoint</Application>
  <PresentationFormat>Экран (4:3)</PresentationFormat>
  <Paragraphs>22</Paragraphs>
  <Slides>13</Slides>
  <Notes>0</Notes>
  <HiddenSlides>0</HiddenSlides>
  <MMClips>12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13</cp:revision>
  <dcterms:created xsi:type="dcterms:W3CDTF">2009-03-11T05:41:52Z</dcterms:created>
  <dcterms:modified xsi:type="dcterms:W3CDTF">2009-05-06T16:15:22Z</dcterms:modified>
</cp:coreProperties>
</file>