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9" r:id="rId6"/>
    <p:sldId id="269" r:id="rId7"/>
    <p:sldId id="260" r:id="rId8"/>
    <p:sldId id="268" r:id="rId9"/>
    <p:sldId id="261" r:id="rId10"/>
    <p:sldId id="262" r:id="rId11"/>
    <p:sldId id="263" r:id="rId12"/>
    <p:sldId id="264" r:id="rId13"/>
    <p:sldId id="26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75B6-4BB5-44C3-BB2D-2CDFF35B817F}" type="datetimeFigureOut">
              <a:rPr lang="ru-RU" smtClean="0"/>
              <a:pPr/>
              <a:t>15.08.2009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821A-0FC9-4B2A-896E-0490AE6BD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75B6-4BB5-44C3-BB2D-2CDFF35B817F}" type="datetimeFigureOut">
              <a:rPr lang="ru-RU" smtClean="0"/>
              <a:pPr/>
              <a:t>15.08.2009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821A-0FC9-4B2A-896E-0490AE6BD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75B6-4BB5-44C3-BB2D-2CDFF35B817F}" type="datetimeFigureOut">
              <a:rPr lang="ru-RU" smtClean="0"/>
              <a:pPr/>
              <a:t>15.08.2009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821A-0FC9-4B2A-896E-0490AE6BD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75B6-4BB5-44C3-BB2D-2CDFF35B817F}" type="datetimeFigureOut">
              <a:rPr lang="ru-RU" smtClean="0"/>
              <a:pPr/>
              <a:t>15.08.2009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821A-0FC9-4B2A-896E-0490AE6BD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75B6-4BB5-44C3-BB2D-2CDFF35B817F}" type="datetimeFigureOut">
              <a:rPr lang="ru-RU" smtClean="0"/>
              <a:pPr/>
              <a:t>15.08.2009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821A-0FC9-4B2A-896E-0490AE6BD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75B6-4BB5-44C3-BB2D-2CDFF35B817F}" type="datetimeFigureOut">
              <a:rPr lang="ru-RU" smtClean="0"/>
              <a:pPr/>
              <a:t>15.08.2009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821A-0FC9-4B2A-896E-0490AE6BD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75B6-4BB5-44C3-BB2D-2CDFF35B817F}" type="datetimeFigureOut">
              <a:rPr lang="ru-RU" smtClean="0"/>
              <a:pPr/>
              <a:t>15.08.2009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821A-0FC9-4B2A-896E-0490AE6BD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75B6-4BB5-44C3-BB2D-2CDFF35B817F}" type="datetimeFigureOut">
              <a:rPr lang="ru-RU" smtClean="0"/>
              <a:pPr/>
              <a:t>15.08.2009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821A-0FC9-4B2A-896E-0490AE6BD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75B6-4BB5-44C3-BB2D-2CDFF35B817F}" type="datetimeFigureOut">
              <a:rPr lang="ru-RU" smtClean="0"/>
              <a:pPr/>
              <a:t>15.08.2009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821A-0FC9-4B2A-896E-0490AE6BD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75B6-4BB5-44C3-BB2D-2CDFF35B817F}" type="datetimeFigureOut">
              <a:rPr lang="ru-RU" smtClean="0"/>
              <a:pPr/>
              <a:t>15.08.2009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821A-0FC9-4B2A-896E-0490AE6BD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75B6-4BB5-44C3-BB2D-2CDFF35B817F}" type="datetimeFigureOut">
              <a:rPr lang="ru-RU" smtClean="0"/>
              <a:pPr/>
              <a:t>15.08.2009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821A-0FC9-4B2A-896E-0490AE6BD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875B6-4BB5-44C3-BB2D-2CDFF35B817F}" type="datetimeFigureOut">
              <a:rPr lang="ru-RU" smtClean="0"/>
              <a:pPr/>
              <a:t>15.08.2009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821A-0FC9-4B2A-896E-0490AE6BD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25.png"/><Relationship Id="rId4" Type="http://schemas.openxmlformats.org/officeDocument/2006/relationships/image" Target="http://animashky.ru/flist/3djivotnie/24/66.gi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gif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http://animashky.ru/flist/3dpeople/2/11.gif" TargetMode="External"/><Relationship Id="rId5" Type="http://schemas.openxmlformats.org/officeDocument/2006/relationships/image" Target="../media/image11.gif"/><Relationship Id="rId4" Type="http://schemas.openxmlformats.org/officeDocument/2006/relationships/image" Target="http://animashky.ru/flist/3dpeople/2/5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8.png"/><Relationship Id="rId5" Type="http://schemas.openxmlformats.org/officeDocument/2006/relationships/image" Target="http://animashky.ru/flist/3dprazdnik/3/4.gif" TargetMode="Externa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http://animashky.ru/flist/3dprazdnik/3/4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animashky.ru/flist/3dprazdnik/3/4.gif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\руки\CIMG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-357214"/>
            <a:ext cx="3414717" cy="77251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4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2428868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621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\руки\CIMG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641" y="0"/>
            <a:ext cx="5572359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5+1=6</a:t>
            </a:r>
            <a:endParaRPr lang="ru-RU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3071810"/>
            <a:ext cx="114300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2428868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77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\руки\CIMG0003.JPG"/>
          <p:cNvPicPr>
            <a:picLocks noChangeAspect="1" noChangeArrowheads="1"/>
          </p:cNvPicPr>
          <p:nvPr/>
        </p:nvPicPr>
        <p:blipFill>
          <a:blip r:embed="rId3" cstate="print"/>
          <a:srcRect r="49213"/>
          <a:stretch>
            <a:fillRect/>
          </a:stretch>
        </p:blipFill>
        <p:spPr bwMode="auto">
          <a:xfrm>
            <a:off x="-1" y="0"/>
            <a:ext cx="4643895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D:\Картинки\руки\CIMG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786182" y="785794"/>
            <a:ext cx="4286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6-1=</a:t>
            </a:r>
            <a:endParaRPr kumimoji="0" lang="ru-RU" sz="16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4101" y="0"/>
            <a:ext cx="1269899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449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949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949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\руки\CIMG0003.JPG"/>
          <p:cNvPicPr>
            <a:picLocks noChangeAspect="1" noChangeArrowheads="1"/>
          </p:cNvPicPr>
          <p:nvPr/>
        </p:nvPicPr>
        <p:blipFill>
          <a:blip r:embed="rId3" cstate="print"/>
          <a:srcRect l="49606"/>
          <a:stretch>
            <a:fillRect/>
          </a:stretch>
        </p:blipFill>
        <p:spPr bwMode="auto">
          <a:xfrm>
            <a:off x="3000396" y="-1"/>
            <a:ext cx="4608051" cy="6858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D:\Картинки\руки\CIMG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868" y="0"/>
            <a:ext cx="4786346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6-5=</a:t>
            </a:r>
            <a:endParaRPr kumimoji="0" lang="ru-RU" sz="16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272" y="-428652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728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228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228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" y="366690"/>
            <a:ext cx="9144000" cy="1203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3+3=6</a:t>
            </a:r>
            <a:endParaRPr kumimoji="0" lang="ru-RU" sz="16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" descr="http://animashky.ru/flist/3djivotnie/24/66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00945" y="1938326"/>
            <a:ext cx="9195455" cy="22764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95772" y="1938326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928802"/>
            <a:ext cx="4929190" cy="207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4211122"/>
            <a:ext cx="5165197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6-3=3</a:t>
            </a:r>
            <a:endParaRPr lang="ru-RU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36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36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36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fesch.ru/img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" y="785813"/>
            <a:ext cx="9140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32" y="5572128"/>
            <a:ext cx="858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Семенец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 В. учителя г. Радужного МОУ СОШ №8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214290"/>
            <a:ext cx="378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Картинки, фото, анимация  и т. д.  взяты из интернета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9144000" y="735809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3214"/>
            <a:ext cx="9144000" cy="396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929454" y="1285860"/>
            <a:ext cx="2071702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28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Picture 3" descr="Untitled-10 cop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97" b="17073"/>
          <a:stretch>
            <a:fillRect/>
          </a:stretch>
        </p:blipFill>
        <p:spPr bwMode="auto">
          <a:xfrm>
            <a:off x="2571736" y="785794"/>
            <a:ext cx="3386134" cy="200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Untitled-10 cop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97" b="17073"/>
          <a:stretch>
            <a:fillRect/>
          </a:stretch>
        </p:blipFill>
        <p:spPr bwMode="auto">
          <a:xfrm>
            <a:off x="0" y="0"/>
            <a:ext cx="3386134" cy="200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Untitled-10 cop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97" b="17073"/>
          <a:stretch>
            <a:fillRect/>
          </a:stretch>
        </p:blipFill>
        <p:spPr bwMode="auto">
          <a:xfrm>
            <a:off x="5757866" y="142852"/>
            <a:ext cx="3386134" cy="200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rc 6"/>
          <p:cNvSpPr>
            <a:spLocks/>
          </p:cNvSpPr>
          <p:nvPr/>
        </p:nvSpPr>
        <p:spPr bwMode="auto">
          <a:xfrm rot="16800805" flipV="1">
            <a:off x="1866106" y="3005932"/>
            <a:ext cx="3051175" cy="25225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6573 w 43200"/>
              <a:gd name="T1" fmla="*/ 42620 h 43200"/>
              <a:gd name="T2" fmla="*/ 27773 w 43200"/>
              <a:gd name="T3" fmla="*/ 4229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rc 7"/>
          <p:cNvSpPr>
            <a:spLocks/>
          </p:cNvSpPr>
          <p:nvPr/>
        </p:nvSpPr>
        <p:spPr bwMode="auto">
          <a:xfrm rot="1274715" flipH="1">
            <a:off x="2678113" y="1068388"/>
            <a:ext cx="2403475" cy="3175000"/>
          </a:xfrm>
          <a:custGeom>
            <a:avLst/>
            <a:gdLst>
              <a:gd name="G0" fmla="+- 14321 0 0"/>
              <a:gd name="G1" fmla="+- 21600 0 0"/>
              <a:gd name="G2" fmla="+- 21600 0 0"/>
              <a:gd name="T0" fmla="*/ 0 w 35921"/>
              <a:gd name="T1" fmla="*/ 5430 h 28780"/>
              <a:gd name="T2" fmla="*/ 34693 w 35921"/>
              <a:gd name="T3" fmla="*/ 28780 h 28780"/>
              <a:gd name="T4" fmla="*/ 14321 w 35921"/>
              <a:gd name="T5" fmla="*/ 21600 h 28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921" h="28780" fill="none" extrusionOk="0">
                <a:moveTo>
                  <a:pt x="-1" y="5429"/>
                </a:moveTo>
                <a:cubicBezTo>
                  <a:pt x="3950" y="1931"/>
                  <a:pt x="9044" y="-1"/>
                  <a:pt x="14321" y="0"/>
                </a:cubicBezTo>
                <a:cubicBezTo>
                  <a:pt x="26250" y="0"/>
                  <a:pt x="35921" y="9670"/>
                  <a:pt x="35921" y="21600"/>
                </a:cubicBezTo>
                <a:cubicBezTo>
                  <a:pt x="35921" y="24045"/>
                  <a:pt x="35505" y="26473"/>
                  <a:pt x="34692" y="28779"/>
                </a:cubicBezTo>
              </a:path>
              <a:path w="35921" h="28780" stroke="0" extrusionOk="0">
                <a:moveTo>
                  <a:pt x="-1" y="5429"/>
                </a:moveTo>
                <a:cubicBezTo>
                  <a:pt x="3950" y="1931"/>
                  <a:pt x="9044" y="-1"/>
                  <a:pt x="14321" y="0"/>
                </a:cubicBezTo>
                <a:cubicBezTo>
                  <a:pt x="26250" y="0"/>
                  <a:pt x="35921" y="9670"/>
                  <a:pt x="35921" y="21600"/>
                </a:cubicBezTo>
                <a:cubicBezTo>
                  <a:pt x="35921" y="24045"/>
                  <a:pt x="35505" y="26473"/>
                  <a:pt x="34692" y="28779"/>
                </a:cubicBezTo>
                <a:lnTo>
                  <a:pt x="14321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4473575" y="708025"/>
            <a:ext cx="387350" cy="1714500"/>
          </a:xfrm>
          <a:prstGeom prst="rect">
            <a:avLst/>
          </a:prstGeom>
          <a:noFill/>
        </p:spPr>
      </p:pic>
      <p:pic>
        <p:nvPicPr>
          <p:cNvPr id="2050" name="Picture 2" descr="D:\Картинки\анимашки интр\цветочки\f9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-1"/>
            <a:ext cx="3786182" cy="5973753"/>
          </a:xfrm>
          <a:prstGeom prst="rect">
            <a:avLst/>
          </a:prstGeom>
          <a:noFill/>
        </p:spPr>
      </p:pic>
      <p:pic>
        <p:nvPicPr>
          <p:cNvPr id="2051" name="Picture 3" descr="D:\Картинки\анимашки интр\цветочки\f9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857736"/>
            <a:ext cx="4185168" cy="2000264"/>
          </a:xfrm>
          <a:prstGeom prst="rect">
            <a:avLst/>
          </a:prstGeom>
          <a:noFill/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914400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0518E-7 C -0.00799 -0.0185 -0.0158 -0.03677 -0.02257 -0.05065 C -0.02935 -0.06452 -0.0316 -0.07285 -0.04098 -0.08256 C -0.05035 -0.09228 -0.06806 -0.10384 -0.079 -0.1087 C -0.08994 -0.11355 -0.09688 -0.11263 -0.10712 -0.1124 C -0.11737 -0.11216 -0.12952 -0.11055 -0.14098 -0.10685 C -0.15244 -0.10315 -0.16372 -0.09875 -0.17622 -0.08996 C -0.18872 -0.08118 -0.20105 -0.07285 -0.21563 -0.05435 C -0.23021 -0.03585 -0.24879 -0.00694 -0.26355 0.02081 C -0.2783 0.04857 -0.29289 0.07956 -0.30435 0.11263 C -0.3158 0.1457 -0.32466 0.18432 -0.33247 0.2197 C -0.34028 0.25509 -0.34862 0.29371 -0.35087 0.3247 C -0.35313 0.35569 -0.35122 0.37812 -0.34653 0.40541 C -0.34185 0.4327 -0.33421 0.46647 -0.32257 0.48797 C -0.31094 0.50948 -0.2948 0.52243 -0.27622 0.53469 C -0.25764 0.54695 -0.23143 0.56105 -0.21129 0.56105 C -0.19115 0.56105 -0.16928 0.54463 -0.15504 0.53469 C -0.1408 0.52475 -0.13403 0.51364 -0.12535 0.50092 C -0.11667 0.48821 -0.11112 0.47687 -0.10296 0.45791 C -0.0948 0.43895 -0.08143 0.41235 -0.07622 0.38668 C -0.07101 0.36101 -0.06997 0.33141 -0.07188 0.30412 C -0.07379 0.27683 -0.08021 0.24746 -0.08733 0.2234 C -0.09445 0.19935 -0.10157 0.17738 -0.11424 0.15957 C -0.12691 0.14177 -0.14601 0.12465 -0.16355 0.11633 C -0.18108 0.108 -0.20226 0.10615 -0.2198 0.10893 C -0.23733 0.1117 -0.25573 0.12257 -0.2691 0.13321 C -0.28247 0.14385 -0.28855 0.15402 -0.3 0.17276 C -0.31146 0.19149 -0.33178 0.23358 -0.3382 0.24584 " pathEditMode="relative" rAng="0" ptsTypes="aaaaaaaaaaaaaaaaaaaaaaaaaa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00100" y="0"/>
            <a:ext cx="5000660" cy="2286016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5+1=</a:t>
            </a:r>
            <a:endParaRPr kumimoji="0" lang="ru-RU" sz="16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8" descr="http://animashky.ru/flist/3dpeople/2/5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286248" y="1500174"/>
            <a:ext cx="512049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http://animashky.ru/flist/3dpeople/2/11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857752" y="3857604"/>
            <a:ext cx="357941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6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66295"/>
            <a:ext cx="3357554" cy="455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72132" y="0"/>
            <a:ext cx="121444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914400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27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77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77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2143116"/>
            <a:ext cx="8686800" cy="471488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Или к  одному пять?</a:t>
            </a:r>
            <a:endParaRPr kumimoji="0" lang="ru-RU" sz="3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4282" y="0"/>
            <a:ext cx="8229600" cy="2071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1+5=6</a:t>
            </a:r>
            <a:endParaRPr kumimoji="0" lang="ru-RU" sz="199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428596" y="5286388"/>
            <a:ext cx="1143008" cy="857256"/>
          </a:xfrm>
          <a:prstGeom prst="cube">
            <a:avLst/>
          </a:prstGeom>
          <a:solidFill>
            <a:srgbClr val="FF0000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1357290" y="5286388"/>
            <a:ext cx="1143008" cy="857256"/>
          </a:xfrm>
          <a:prstGeom prst="cube">
            <a:avLst/>
          </a:prstGeom>
          <a:solidFill>
            <a:srgbClr val="FF0000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428596" y="4643446"/>
            <a:ext cx="1143008" cy="857256"/>
          </a:xfrm>
          <a:prstGeom prst="cube">
            <a:avLst/>
          </a:prstGeom>
          <a:solidFill>
            <a:srgbClr val="FF0000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1357290" y="4643446"/>
            <a:ext cx="1143008" cy="857256"/>
          </a:xfrm>
          <a:prstGeom prst="cube">
            <a:avLst/>
          </a:prstGeom>
          <a:solidFill>
            <a:srgbClr val="FF0000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428596" y="4000504"/>
            <a:ext cx="1143008" cy="857256"/>
          </a:xfrm>
          <a:prstGeom prst="cube">
            <a:avLst/>
          </a:prstGeom>
          <a:solidFill>
            <a:srgbClr val="FF0000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7072330" y="3929066"/>
            <a:ext cx="1143008" cy="857256"/>
          </a:xfrm>
          <a:prstGeom prst="cube">
            <a:avLst/>
          </a:prstGeom>
          <a:solidFill>
            <a:srgbClr val="00B050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32_catal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286124"/>
            <a:ext cx="26783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143504" y="3214686"/>
            <a:ext cx="127150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???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72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33333E-6 L 0.61979 0.0027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72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61893 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72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4105E-6 L 0.6276 0.001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72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4105E-6 L 0.61893 0.0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72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1331E-6 L 0.61893 0.001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-571528"/>
            <a:ext cx="8229600" cy="214314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5+1=6</a:t>
            </a:r>
            <a:endParaRPr kumimoji="0" lang="ru-RU" sz="199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Что легче?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 пяти  один?</a:t>
            </a:r>
            <a:endParaRPr kumimoji="0" lang="ru-RU" sz="3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428596" y="5286388"/>
            <a:ext cx="1143008" cy="857256"/>
          </a:xfrm>
          <a:prstGeom prst="cube">
            <a:avLst/>
          </a:prstGeom>
          <a:solidFill>
            <a:srgbClr val="FF0000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1357290" y="5286388"/>
            <a:ext cx="1143008" cy="857256"/>
          </a:xfrm>
          <a:prstGeom prst="cube">
            <a:avLst/>
          </a:prstGeom>
          <a:solidFill>
            <a:srgbClr val="FF0000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428596" y="4643446"/>
            <a:ext cx="1143008" cy="857256"/>
          </a:xfrm>
          <a:prstGeom prst="cube">
            <a:avLst/>
          </a:prstGeom>
          <a:solidFill>
            <a:srgbClr val="FF0000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1357290" y="4643446"/>
            <a:ext cx="1143008" cy="857256"/>
          </a:xfrm>
          <a:prstGeom prst="cube">
            <a:avLst/>
          </a:prstGeom>
          <a:solidFill>
            <a:srgbClr val="FF0000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428596" y="4000504"/>
            <a:ext cx="1143008" cy="857256"/>
          </a:xfrm>
          <a:prstGeom prst="cube">
            <a:avLst/>
          </a:prstGeom>
          <a:solidFill>
            <a:srgbClr val="FF0000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7572396" y="5286388"/>
            <a:ext cx="1143008" cy="857256"/>
          </a:xfrm>
          <a:prstGeom prst="cube">
            <a:avLst/>
          </a:prstGeom>
          <a:solidFill>
            <a:srgbClr val="00B050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32_cata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234" y="3214686"/>
            <a:ext cx="26783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214942" y="3071810"/>
            <a:ext cx="127150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???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34 0.02593 C 0.00087 0.0044 0.00226 -0.01713 0.00278 -0.03657 C 0.0033 -0.05602 0.00469 -0.0699 0.00278 -0.09074 C 0.00122 -0.11157 -0.00243 -0.14143 -0.00659 -0.16157 C -0.01093 -0.18171 -0.00607 -0.19699 -0.02239 -0.21157 C -0.03871 -0.22615 -0.07952 -0.24143 -0.10504 -0.24907 C -0.13039 -0.25671 -0.14462 -0.24977 -0.17483 -0.2574 C -0.20487 -0.26504 -0.2441 -0.28796 -0.28612 -0.2949 C -0.32778 -0.30185 -0.38577 -0.29838 -0.42553 -0.29907 C -0.46528 -0.29977 -0.49323 -0.29977 -0.52414 -0.29907 C -0.55469 -0.29838 -0.58421 -0.29907 -0.60973 -0.2949 C -0.63507 -0.29074 -0.6632 -0.28935 -0.67639 -0.27407 C -0.68941 -0.25879 -0.68785 -0.22199 -0.68889 -0.20324 C -0.68994 -0.18449 -0.68369 -0.16365 -0.68264 -0.16157 C -0.6816 -0.15949 -0.6816 -0.18379 -0.68264 -0.19074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-357214"/>
            <a:ext cx="4643470" cy="222566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4+2=</a:t>
            </a:r>
            <a:endParaRPr kumimoji="0" lang="ru-RU" sz="16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3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000240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14678" y="2000240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4414" y="1928802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animashky.ru/flist/3dprazdnik/3/4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786050" y="3357562"/>
            <a:ext cx="1520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http://animashky.ru/flist/3dprazdnik/3/4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286380" y="3286124"/>
            <a:ext cx="1520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3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14876" y="-357214"/>
            <a:ext cx="150019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357422" y="4786322"/>
            <a:ext cx="4572032" cy="1928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6-2=</a:t>
            </a:r>
            <a:endParaRPr kumimoji="0" lang="ru-RU" sz="16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702" y="4357694"/>
            <a:ext cx="142876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91440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33333 L 3.05556E-6 -4.81481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33334 L -1.38889E-6 1.85185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68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571612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00364" y="1571612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00" y="1500174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animashky.ru/flist/3dprazdnik/3/4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786050" y="3357562"/>
            <a:ext cx="1520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http://animashky.ru/flist/3dprazdnik/3/4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286380" y="3286124"/>
            <a:ext cx="1520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71612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357422" y="4786322"/>
            <a:ext cx="4572032" cy="1928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6-2=</a:t>
            </a:r>
            <a:endParaRPr kumimoji="0" lang="ru-RU" sz="16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4357694"/>
            <a:ext cx="142876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33333 L 3.05556E-6 -4.81481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33334 L -1.38889E-6 1.85185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42852"/>
            <a:ext cx="6786610" cy="31432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9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6-4=</a:t>
            </a:r>
            <a:endParaRPr kumimoji="0" lang="ru-RU" sz="239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8" descr="http://animashky.ru/flist/3dprazdnik/3/4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428860" y="3500438"/>
            <a:ext cx="1520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 descr="http://animashky.ru/flist/3dprazdnik/3/4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714876" y="3571876"/>
            <a:ext cx="1520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3" descr="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00" y="1571612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71802" y="1500174"/>
            <a:ext cx="121444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500174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571612"/>
            <a:ext cx="11858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9388" y="0"/>
            <a:ext cx="2270094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3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72</Words>
  <Application>Microsoft Office PowerPoint</Application>
  <PresentationFormat>Экран (4:3)</PresentationFormat>
  <Paragraphs>33</Paragraphs>
  <Slides>14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Home</cp:lastModifiedBy>
  <cp:revision>19</cp:revision>
  <dcterms:created xsi:type="dcterms:W3CDTF">2009-03-11T04:04:29Z</dcterms:created>
  <dcterms:modified xsi:type="dcterms:W3CDTF">2009-08-15T12:18:20Z</dcterms:modified>
</cp:coreProperties>
</file>