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6" r:id="rId3"/>
    <p:sldId id="257" r:id="rId4"/>
    <p:sldId id="269" r:id="rId5"/>
    <p:sldId id="258" r:id="rId6"/>
    <p:sldId id="270" r:id="rId7"/>
    <p:sldId id="259" r:id="rId8"/>
    <p:sldId id="271" r:id="rId9"/>
    <p:sldId id="273" r:id="rId10"/>
    <p:sldId id="261" r:id="rId11"/>
    <p:sldId id="262" r:id="rId12"/>
    <p:sldId id="272" r:id="rId13"/>
    <p:sldId id="263" r:id="rId14"/>
    <p:sldId id="265" r:id="rId15"/>
    <p:sldId id="267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11" autoAdjust="0"/>
    <p:restoredTop sz="94660"/>
  </p:normalViewPr>
  <p:slideViewPr>
    <p:cSldViewPr>
      <p:cViewPr varScale="1">
        <p:scale>
          <a:sx n="73" d="100"/>
          <a:sy n="73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9863A-1E69-4537-9665-39C04A7F21E2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946E4-6385-4717-BF4F-CE1236748C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946E4-6385-4717-BF4F-CE1236748C1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6F14E-5D36-40D0-BC71-7EF7BDD79245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DF88E-BCC6-4B3A-813B-AA0FAA459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3djivotnie/13/27.gif" TargetMode="External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Relationship Id="rId5" Type="http://schemas.openxmlformats.org/officeDocument/2006/relationships/image" Target="http://animashky.ru/flist/3djivotnie/13/1.gif" TargetMode="External"/><Relationship Id="rId4" Type="http://schemas.openxmlformats.org/officeDocument/2006/relationships/image" Target="../media/image2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3djivotnie/13/27.gif" TargetMode="External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Relationship Id="rId5" Type="http://schemas.openxmlformats.org/officeDocument/2006/relationships/image" Target="http://animashky.ru/flist/3djivotnie/13/1.gif" TargetMode="External"/><Relationship Id="rId4" Type="http://schemas.openxmlformats.org/officeDocument/2006/relationships/image" Target="../media/image2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3djivotnie/13/27.gif" TargetMode="External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Relationship Id="rId5" Type="http://schemas.openxmlformats.org/officeDocument/2006/relationships/image" Target="http://animashky.ru/flist/3djivotnie/13/1.gif" TargetMode="External"/><Relationship Id="rId4" Type="http://schemas.openxmlformats.org/officeDocument/2006/relationships/image" Target="../media/image2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3djivotnie/18/91.gif" TargetMode="External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Relationship Id="rId5" Type="http://schemas.openxmlformats.org/officeDocument/2006/relationships/image" Target="http://animashky.ru/flist/3djivotnie/18/89.gif" TargetMode="External"/><Relationship Id="rId4" Type="http://schemas.openxmlformats.org/officeDocument/2006/relationships/image" Target="../media/image2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3djivotnie/18/91.gif" TargetMode="External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Relationship Id="rId5" Type="http://schemas.openxmlformats.org/officeDocument/2006/relationships/image" Target="http://animashky.ru/flist/3djivotnie/18/89.gif" TargetMode="External"/><Relationship Id="rId4" Type="http://schemas.openxmlformats.org/officeDocument/2006/relationships/image" Target="../media/image25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Relationship Id="rId5" Type="http://schemas.openxmlformats.org/officeDocument/2006/relationships/image" Target="../media/image10.png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11.png"/><Relationship Id="rId7" Type="http://schemas.openxmlformats.org/officeDocument/2006/relationships/image" Target="http://www.kissdesign.ru/mdolls/md30.gif" TargetMode="External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6" Type="http://schemas.openxmlformats.org/officeDocument/2006/relationships/image" Target="../media/image13.gif"/><Relationship Id="rId11" Type="http://schemas.openxmlformats.org/officeDocument/2006/relationships/image" Target="http://www.kissdesign.ru/mdolls/md25.gif" TargetMode="External"/><Relationship Id="rId5" Type="http://schemas.openxmlformats.org/officeDocument/2006/relationships/image" Target="http://www.kissdesign.ru/mdolls/md11.gif" TargetMode="External"/><Relationship Id="rId10" Type="http://schemas.openxmlformats.org/officeDocument/2006/relationships/image" Target="../media/image15.gif"/><Relationship Id="rId4" Type="http://schemas.openxmlformats.org/officeDocument/2006/relationships/image" Target="../media/image12.gif"/><Relationship Id="rId9" Type="http://schemas.openxmlformats.org/officeDocument/2006/relationships/image" Target="http://www.kissdesign.ru/mdolls/md24.gi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11.png"/><Relationship Id="rId7" Type="http://schemas.openxmlformats.org/officeDocument/2006/relationships/image" Target="http://www.kissdesign.ru/mdolls/md30.gif" TargetMode="External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6.wav"/><Relationship Id="rId6" Type="http://schemas.openxmlformats.org/officeDocument/2006/relationships/image" Target="../media/image13.gif"/><Relationship Id="rId11" Type="http://schemas.openxmlformats.org/officeDocument/2006/relationships/image" Target="http://www.kissdesign.ru/mdolls/md25.gif" TargetMode="External"/><Relationship Id="rId5" Type="http://schemas.openxmlformats.org/officeDocument/2006/relationships/image" Target="http://www.kissdesign.ru/mdolls/md11.gif" TargetMode="External"/><Relationship Id="rId10" Type="http://schemas.openxmlformats.org/officeDocument/2006/relationships/image" Target="../media/image15.gif"/><Relationship Id="rId4" Type="http://schemas.openxmlformats.org/officeDocument/2006/relationships/image" Target="../media/image12.gif"/><Relationship Id="rId9" Type="http://schemas.openxmlformats.org/officeDocument/2006/relationships/image" Target="http://www.kissdesign.ru/mdolls/md24.gi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7.wav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8.wav"/><Relationship Id="rId5" Type="http://schemas.openxmlformats.org/officeDocument/2006/relationships/image" Target="../media/image20.png"/><Relationship Id="rId4" Type="http://schemas.openxmlformats.org/officeDocument/2006/relationships/image" Target="../media/image1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9.wav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5143512"/>
            <a:ext cx="9144000" cy="1571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4</a:t>
            </a: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5</a:t>
            </a:r>
            <a:endParaRPr kumimoji="0" lang="ru-RU" sz="199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D:\Картинки\Анимация\АНИМ_КАРТ\рука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619820" flipH="1">
            <a:off x="-466468" y="108141"/>
            <a:ext cx="5154254" cy="4500594"/>
          </a:xfrm>
          <a:prstGeom prst="rect">
            <a:avLst/>
          </a:prstGeom>
          <a:noFill/>
        </p:spPr>
      </p:pic>
      <p:pic>
        <p:nvPicPr>
          <p:cNvPr id="6" name="Picture 7" descr="http://animashky.ru/flist/obprirod/4/83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1071546"/>
            <a:ext cx="5876844" cy="3929090"/>
          </a:xfrm>
          <a:prstGeom prst="rect">
            <a:avLst/>
          </a:prstGeom>
          <a:noFill/>
        </p:spPr>
      </p:pic>
      <p:pic>
        <p:nvPicPr>
          <p:cNvPr id="7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4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942"/>
                            </p:stCondLst>
                            <p:childTnLst>
                              <p:par>
                                <p:cTn id="8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4286232"/>
            <a:ext cx="9144000" cy="2571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4+1=5</a:t>
            </a:r>
            <a:endParaRPr kumimoji="0" lang="ru-RU" sz="199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76" descr="http://animashky.ru/flist/3djivotnie/13/27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643438" y="1714488"/>
            <a:ext cx="3473365" cy="325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6" descr="http://animashky.ru/flist/3djivotnie/13/27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214414" y="2071678"/>
            <a:ext cx="3357586" cy="314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2" descr="http://animashky.ru/flist/3djivotnie/13/1.gif"/>
          <p:cNvPicPr>
            <a:picLocks noChangeAspect="1" noChangeArrowheads="1" noCrop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572264" y="0"/>
            <a:ext cx="2571736" cy="257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6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11022E-16 -3.33333E-6 L -0.41458 -0.0337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4429132"/>
            <a:ext cx="9144000" cy="24288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5-1=4</a:t>
            </a:r>
            <a:endParaRPr kumimoji="0" lang="ru-RU" sz="199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6" descr="http://animashky.ru/flist/3djivotnie/13/27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572000" y="1857364"/>
            <a:ext cx="3473365" cy="325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6" descr="http://animashky.ru/flist/3djivotnie/13/27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214414" y="2071678"/>
            <a:ext cx="3357586" cy="314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2" descr="http://animashky.ru/flist/3djivotnie/13/1.gif"/>
          <p:cNvPicPr>
            <a:picLocks noChangeAspect="1" noChangeArrowheads="1" noCrop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572264" y="0"/>
            <a:ext cx="2571736" cy="257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11022E-16 -3.33333E-6 L -0.41458 -0.033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6" descr="http://animashky.ru/flist/3djivotnie/13/27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572000" y="1857364"/>
            <a:ext cx="3473365" cy="325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6" descr="http://animashky.ru/flist/3djivotnie/13/27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214414" y="2071678"/>
            <a:ext cx="3357586" cy="314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2" descr="http://animashky.ru/flist/3djivotnie/13/1.gif"/>
          <p:cNvPicPr>
            <a:picLocks noChangeAspect="1" noChangeArrowheads="1" noCrop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572264" y="0"/>
            <a:ext cx="2571736" cy="257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4143380"/>
            <a:ext cx="9144000" cy="23574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5-4=1</a:t>
            </a:r>
            <a:endParaRPr kumimoji="0" lang="ru-RU" sz="199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11022E-16 -3.33333E-6 L -0.41458 -0.033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2" presetClass="exit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2" presetClass="exit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уб 1"/>
          <p:cNvSpPr/>
          <p:nvPr/>
        </p:nvSpPr>
        <p:spPr>
          <a:xfrm>
            <a:off x="3643306" y="5500702"/>
            <a:ext cx="785818" cy="642942"/>
          </a:xfrm>
          <a:prstGeom prst="cube">
            <a:avLst/>
          </a:prstGeom>
          <a:solidFill>
            <a:srgbClr val="00B0F0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уб 2"/>
          <p:cNvSpPr/>
          <p:nvPr/>
        </p:nvSpPr>
        <p:spPr>
          <a:xfrm>
            <a:off x="3643306" y="5000636"/>
            <a:ext cx="785818" cy="642942"/>
          </a:xfrm>
          <a:prstGeom prst="cube">
            <a:avLst/>
          </a:prstGeom>
          <a:solidFill>
            <a:srgbClr val="00B0F0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Куб 3"/>
          <p:cNvSpPr/>
          <p:nvPr/>
        </p:nvSpPr>
        <p:spPr>
          <a:xfrm>
            <a:off x="7786710" y="5500702"/>
            <a:ext cx="785818" cy="642942"/>
          </a:xfrm>
          <a:prstGeom prst="cube">
            <a:avLst/>
          </a:prstGeom>
          <a:solidFill>
            <a:srgbClr val="FFC0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уб 4"/>
          <p:cNvSpPr/>
          <p:nvPr/>
        </p:nvSpPr>
        <p:spPr>
          <a:xfrm>
            <a:off x="5572132" y="5429264"/>
            <a:ext cx="785818" cy="714380"/>
          </a:xfrm>
          <a:prstGeom prst="cube">
            <a:avLst/>
          </a:prstGeom>
          <a:solidFill>
            <a:srgbClr val="00B050"/>
          </a:solidFill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уб 5"/>
          <p:cNvSpPr/>
          <p:nvPr/>
        </p:nvSpPr>
        <p:spPr>
          <a:xfrm>
            <a:off x="7786710" y="5000636"/>
            <a:ext cx="785818" cy="642942"/>
          </a:xfrm>
          <a:prstGeom prst="cube">
            <a:avLst/>
          </a:prstGeom>
          <a:solidFill>
            <a:srgbClr val="FFC0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уб 6"/>
          <p:cNvSpPr/>
          <p:nvPr/>
        </p:nvSpPr>
        <p:spPr>
          <a:xfrm>
            <a:off x="3643306" y="4500570"/>
            <a:ext cx="785818" cy="642942"/>
          </a:xfrm>
          <a:prstGeom prst="cube">
            <a:avLst/>
          </a:prstGeom>
          <a:solidFill>
            <a:srgbClr val="00B0F0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7786710" y="4500570"/>
            <a:ext cx="785818" cy="642942"/>
          </a:xfrm>
          <a:prstGeom prst="cube">
            <a:avLst/>
          </a:prstGeom>
          <a:solidFill>
            <a:srgbClr val="FFC0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5572132" y="4786322"/>
            <a:ext cx="785818" cy="857256"/>
          </a:xfrm>
          <a:prstGeom prst="cube">
            <a:avLst/>
          </a:prstGeom>
          <a:solidFill>
            <a:srgbClr val="00B050"/>
          </a:solidFill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уб 9"/>
          <p:cNvSpPr/>
          <p:nvPr/>
        </p:nvSpPr>
        <p:spPr>
          <a:xfrm>
            <a:off x="5572132" y="4500570"/>
            <a:ext cx="785818" cy="642942"/>
          </a:xfrm>
          <a:prstGeom prst="cube">
            <a:avLst/>
          </a:prstGeom>
          <a:solidFill>
            <a:srgbClr val="00B050"/>
          </a:solidFill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уб 10"/>
          <p:cNvSpPr/>
          <p:nvPr/>
        </p:nvSpPr>
        <p:spPr>
          <a:xfrm>
            <a:off x="5572132" y="4000504"/>
            <a:ext cx="785818" cy="642942"/>
          </a:xfrm>
          <a:prstGeom prst="cube">
            <a:avLst/>
          </a:prstGeom>
          <a:solidFill>
            <a:srgbClr val="00B050"/>
          </a:solidFill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уб 11"/>
          <p:cNvSpPr/>
          <p:nvPr/>
        </p:nvSpPr>
        <p:spPr>
          <a:xfrm>
            <a:off x="1928794" y="5500702"/>
            <a:ext cx="785818" cy="642942"/>
          </a:xfrm>
          <a:prstGeom prst="cube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уб 12"/>
          <p:cNvSpPr/>
          <p:nvPr/>
        </p:nvSpPr>
        <p:spPr>
          <a:xfrm>
            <a:off x="1928794" y="5000636"/>
            <a:ext cx="785818" cy="642942"/>
          </a:xfrm>
          <a:prstGeom prst="cube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уб 13"/>
          <p:cNvSpPr/>
          <p:nvPr/>
        </p:nvSpPr>
        <p:spPr>
          <a:xfrm>
            <a:off x="500034" y="5500702"/>
            <a:ext cx="785818" cy="642942"/>
          </a:xfrm>
          <a:prstGeom prst="cube">
            <a:avLst/>
          </a:prstGeom>
          <a:solidFill>
            <a:srgbClr val="FF0000"/>
          </a:solidFill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уб 14"/>
          <p:cNvSpPr/>
          <p:nvPr/>
        </p:nvSpPr>
        <p:spPr>
          <a:xfrm>
            <a:off x="7786710" y="4000504"/>
            <a:ext cx="785818" cy="642942"/>
          </a:xfrm>
          <a:prstGeom prst="cube">
            <a:avLst/>
          </a:prstGeom>
          <a:solidFill>
            <a:srgbClr val="FFC0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уб 15"/>
          <p:cNvSpPr/>
          <p:nvPr/>
        </p:nvSpPr>
        <p:spPr>
          <a:xfrm>
            <a:off x="7786710" y="3500438"/>
            <a:ext cx="785818" cy="642942"/>
          </a:xfrm>
          <a:prstGeom prst="cube">
            <a:avLst/>
          </a:prstGeom>
          <a:solidFill>
            <a:srgbClr val="FFC0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71472" y="3643314"/>
            <a:ext cx="20457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&lt;2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5984" y="2428868"/>
            <a:ext cx="2428892" cy="156966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&lt;3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43372" y="1214422"/>
            <a:ext cx="2500330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66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&lt;4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66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84" y="0"/>
            <a:ext cx="2571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66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&lt;5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6" presetClass="emph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6" presetClass="emph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0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3" grpId="0" animBg="1"/>
      <p:bldP spid="16" grpId="0" animBg="1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spc="0" normalizeH="0" baseline="0" noProof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Вперёд, обратно</a:t>
            </a:r>
            <a:br>
              <a:rPr kumimoji="0" lang="ru-RU" sz="4400" b="1" i="0" u="none" strike="noStrike" kern="1200" cap="all" spc="0" normalizeH="0" baseline="0" noProof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85720" y="1000108"/>
            <a:ext cx="9144000" cy="585789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15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4+1=5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15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5-4=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15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5-1=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2357422" y="857232"/>
            <a:ext cx="44291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68" descr="http://animashky.ru/flist/3djivotnie/18/91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42910" y="285728"/>
            <a:ext cx="16859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 rot="10800000">
            <a:off x="2428860" y="2500306"/>
            <a:ext cx="44291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29388" y="3071810"/>
            <a:ext cx="938077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1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388" y="5072074"/>
            <a:ext cx="938077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1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5" descr="http://animashky.ru/flist/3djivotnie/18/89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7524750" y="1857364"/>
            <a:ext cx="16192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5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500"/>
                            </p:stCondLst>
                            <p:childTnLst>
                              <p:par>
                                <p:cTn id="31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50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50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1071546"/>
            <a:ext cx="4641014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3+2=5</a:t>
            </a:r>
            <a:endParaRPr lang="ru-RU" sz="13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71802" y="4857760"/>
            <a:ext cx="340349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5-3=</a:t>
            </a:r>
            <a:endParaRPr lang="ru-RU" sz="13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3071810"/>
            <a:ext cx="340349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1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5-2=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7950" y="4642009"/>
            <a:ext cx="857256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1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512" y="3071810"/>
            <a:ext cx="1088760" cy="221599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1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2357422" y="2857496"/>
            <a:ext cx="44291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spc="0" normalizeH="0" baseline="0" noProof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Вперёд, обратно</a:t>
            </a:r>
            <a:br>
              <a:rPr kumimoji="0" lang="ru-RU" sz="4400" b="1" i="0" u="none" strike="noStrike" kern="1200" cap="all" spc="0" normalizeH="0" baseline="0" noProof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357422" y="857232"/>
            <a:ext cx="44291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pic>
        <p:nvPicPr>
          <p:cNvPr id="10" name="Picture 68" descr="http://animashky.ru/flist/3djivotnie/18/91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42910" y="285728"/>
            <a:ext cx="16859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http://animashky.ru/flist/3djivotnie/18/89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7524750" y="2214554"/>
            <a:ext cx="16192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33333E-6 L 0.70764 -0.0027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-0.82101 -0.0006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 animBg="1"/>
      <p:bldP spid="8" grpId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fesch.ru/img/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" y="785813"/>
            <a:ext cx="91408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32" y="5572128"/>
            <a:ext cx="85820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Работа </a:t>
            </a:r>
            <a:r>
              <a:rPr lang="ru-RU" sz="24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Семенец</a:t>
            </a: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В. В. учителя г. Радужного МОУ СОШ №8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214290"/>
            <a:ext cx="378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Картинки, фото, анимация  и т. д.  взяты из интернета</a:t>
            </a:r>
            <a:endParaRPr lang="ru-RU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1057863"/>
            <a:ext cx="4724400" cy="4724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H="1">
            <a:off x="2895600" y="1057863"/>
            <a:ext cx="304800" cy="1524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" name="Arc 6"/>
          <p:cNvSpPr>
            <a:spLocks/>
          </p:cNvSpPr>
          <p:nvPr/>
        </p:nvSpPr>
        <p:spPr bwMode="auto">
          <a:xfrm rot="6839051">
            <a:off x="3499645" y="339519"/>
            <a:ext cx="989012" cy="1368425"/>
          </a:xfrm>
          <a:custGeom>
            <a:avLst/>
            <a:gdLst>
              <a:gd name="G0" fmla="+- 0 0 0"/>
              <a:gd name="G1" fmla="+- 20641 0 0"/>
              <a:gd name="G2" fmla="+- 21600 0 0"/>
              <a:gd name="T0" fmla="*/ 6366 w 21600"/>
              <a:gd name="T1" fmla="*/ 0 h 31221"/>
              <a:gd name="T2" fmla="*/ 18832 w 21600"/>
              <a:gd name="T3" fmla="*/ 31221 h 31221"/>
              <a:gd name="T4" fmla="*/ 0 w 21600"/>
              <a:gd name="T5" fmla="*/ 20641 h 3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1221" fill="none" extrusionOk="0">
                <a:moveTo>
                  <a:pt x="6365" y="0"/>
                </a:moveTo>
                <a:cubicBezTo>
                  <a:pt x="15422" y="2793"/>
                  <a:pt x="21600" y="11163"/>
                  <a:pt x="21600" y="20641"/>
                </a:cubicBezTo>
                <a:cubicBezTo>
                  <a:pt x="21600" y="24346"/>
                  <a:pt x="20646" y="27990"/>
                  <a:pt x="18831" y="31220"/>
                </a:cubicBezTo>
              </a:path>
              <a:path w="21600" h="31221" stroke="0" extrusionOk="0">
                <a:moveTo>
                  <a:pt x="6365" y="0"/>
                </a:moveTo>
                <a:cubicBezTo>
                  <a:pt x="15422" y="2793"/>
                  <a:pt x="21600" y="11163"/>
                  <a:pt x="21600" y="20641"/>
                </a:cubicBezTo>
                <a:cubicBezTo>
                  <a:pt x="21600" y="24346"/>
                  <a:pt x="20646" y="27990"/>
                  <a:pt x="18831" y="31220"/>
                </a:cubicBezTo>
                <a:lnTo>
                  <a:pt x="0" y="20641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ru-RU"/>
          </a:p>
        </p:txBody>
      </p:sp>
      <p:sp>
        <p:nvSpPr>
          <p:cNvPr id="5" name="Arc 7"/>
          <p:cNvSpPr>
            <a:spLocks/>
          </p:cNvSpPr>
          <p:nvPr/>
        </p:nvSpPr>
        <p:spPr bwMode="auto">
          <a:xfrm rot="615963">
            <a:off x="2308225" y="2440576"/>
            <a:ext cx="2338388" cy="3340100"/>
          </a:xfrm>
          <a:custGeom>
            <a:avLst/>
            <a:gdLst>
              <a:gd name="G0" fmla="+- 17456 0 0"/>
              <a:gd name="G1" fmla="+- 21600 0 0"/>
              <a:gd name="G2" fmla="+- 21600 0 0"/>
              <a:gd name="T0" fmla="*/ 5272 w 39056"/>
              <a:gd name="T1" fmla="*/ 3764 h 43200"/>
              <a:gd name="T2" fmla="*/ 0 w 39056"/>
              <a:gd name="T3" fmla="*/ 34321 h 43200"/>
              <a:gd name="T4" fmla="*/ 17456 w 3905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056" h="43200" fill="none" extrusionOk="0">
                <a:moveTo>
                  <a:pt x="5272" y="3764"/>
                </a:moveTo>
                <a:cubicBezTo>
                  <a:pt x="8862" y="1311"/>
                  <a:pt x="13108" y="-1"/>
                  <a:pt x="17456" y="0"/>
                </a:cubicBezTo>
                <a:cubicBezTo>
                  <a:pt x="29385" y="0"/>
                  <a:pt x="39056" y="9670"/>
                  <a:pt x="39056" y="21600"/>
                </a:cubicBezTo>
                <a:cubicBezTo>
                  <a:pt x="39056" y="33529"/>
                  <a:pt x="29385" y="43200"/>
                  <a:pt x="17456" y="43200"/>
                </a:cubicBezTo>
                <a:cubicBezTo>
                  <a:pt x="10552" y="43200"/>
                  <a:pt x="4065" y="39900"/>
                  <a:pt x="-1" y="34321"/>
                </a:cubicBezTo>
              </a:path>
              <a:path w="39056" h="43200" stroke="0" extrusionOk="0">
                <a:moveTo>
                  <a:pt x="5272" y="3764"/>
                </a:moveTo>
                <a:cubicBezTo>
                  <a:pt x="8862" y="1311"/>
                  <a:pt x="13108" y="-1"/>
                  <a:pt x="17456" y="0"/>
                </a:cubicBezTo>
                <a:cubicBezTo>
                  <a:pt x="29385" y="0"/>
                  <a:pt x="39056" y="9670"/>
                  <a:pt x="39056" y="21600"/>
                </a:cubicBezTo>
                <a:cubicBezTo>
                  <a:pt x="39056" y="33529"/>
                  <a:pt x="29385" y="43200"/>
                  <a:pt x="17456" y="43200"/>
                </a:cubicBezTo>
                <a:cubicBezTo>
                  <a:pt x="10552" y="43200"/>
                  <a:pt x="4065" y="39900"/>
                  <a:pt x="-1" y="34321"/>
                </a:cubicBezTo>
                <a:lnTo>
                  <a:pt x="17456" y="2160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124200" y="981663"/>
            <a:ext cx="152400" cy="152400"/>
          </a:xfrm>
          <a:prstGeom prst="ellipse">
            <a:avLst/>
          </a:prstGeom>
          <a:solidFill>
            <a:srgbClr val="F3151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451466">
            <a:off x="2339975" y="-215312"/>
            <a:ext cx="387350" cy="1714500"/>
          </a:xfrm>
          <a:prstGeom prst="rect">
            <a:avLst/>
          </a:prstGeom>
          <a:noFill/>
        </p:spPr>
      </p:pic>
      <p:pic>
        <p:nvPicPr>
          <p:cNvPr id="10243" name="Picture 3" descr="Картинка 44 из 5805"/>
          <p:cNvPicPr>
            <a:picLocks noChangeAspect="1" noChangeArrowheads="1"/>
          </p:cNvPicPr>
          <p:nvPr/>
        </p:nvPicPr>
        <p:blipFill>
          <a:blip r:embed="rId4"/>
          <a:srcRect l="7035" t="25590" r="36679"/>
          <a:stretch>
            <a:fillRect/>
          </a:stretch>
        </p:blipFill>
        <p:spPr bwMode="auto">
          <a:xfrm>
            <a:off x="4767816" y="0"/>
            <a:ext cx="4376184" cy="6858000"/>
          </a:xfrm>
          <a:prstGeom prst="rect">
            <a:avLst/>
          </a:prstGeom>
          <a:noFill/>
        </p:spPr>
      </p:pic>
      <p:pic>
        <p:nvPicPr>
          <p:cNvPr id="1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23312E-7 L -0.03334 0.222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4 0.22202 C -0.02483 0.21624 -0.01615 0.21069 -0.00799 0.20699 C 0.00017 0.20329 0.00642 0.20028 0.01597 0.19959 C 0.02552 0.19889 0.04045 0.2012 0.04982 0.20329 C 0.0592 0.20537 0.06493 0.2086 0.07239 0.21277 C 0.07986 0.21693 0.08715 0.21994 0.09496 0.2278 C 0.10277 0.23566 0.11128 0.24723 0.11892 0.25971 C 0.12656 0.2722 0.13524 0.28307 0.14132 0.30273 C 0.14739 0.32239 0.15277 0.35384 0.15555 0.37789 C 0.15833 0.40194 0.16076 0.42114 0.15833 0.44727 C 0.1559 0.47341 0.15 0.50763 0.14132 0.53539 C 0.13264 0.56314 0.12152 0.59181 0.10625 0.61425 C 0.09097 0.63668 0.06632 0.65911 0.04982 0.67045 C 0.03333 0.68178 0.02187 0.68085 0.00764 0.68178 C -0.0066 0.6827 -0.02275 0.68247 -0.03611 0.67623 C -0.04948 0.66998 -0.06268 0.65611 -0.07275 0.64431 C -0.08282 0.63252 -0.08941 0.6191 -0.09671 0.60477 C -0.104 0.59043 -0.11302 0.56568 -0.11632 0.55782 " pathEditMode="relative" rAng="0" ptsTypes="aaaaaaaaaaaaaaaaaA">
                                      <p:cBhvr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1.10083E-6 C 0.00226 0.00647 0.00469 0.01318 0.01268 0.02058 C 0.02066 0.02798 0.03299 0.03978 0.04792 0.04486 C 0.06285 0.04995 0.08681 0.05435 0.10278 0.05065 C 0.11875 0.04695 0.13299 0.03307 0.14375 0.02243 C 0.15452 0.01179 0.16372 -0.00717 0.16771 -0.01318 " pathEditMode="relative" rAng="0" ptsTypes="aaaaaA">
                                      <p:cBhvr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072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71538" y="-714404"/>
            <a:ext cx="6715172" cy="2857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4+1=</a:t>
            </a:r>
            <a:endParaRPr kumimoji="0" lang="ru-RU" sz="199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86578" y="-714404"/>
            <a:ext cx="1478290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19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266" name="Picture 2" descr="http://danalibmv.narod.ru/gif/05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89944"/>
            <a:ext cx="4697048" cy="5368056"/>
          </a:xfrm>
          <a:prstGeom prst="rect">
            <a:avLst/>
          </a:prstGeom>
          <a:noFill/>
        </p:spPr>
      </p:pic>
      <p:pic>
        <p:nvPicPr>
          <p:cNvPr id="11268" name="Picture 4" descr="http://danalibmv.narod.ru/gif/03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3694046"/>
            <a:ext cx="3571868" cy="3163954"/>
          </a:xfrm>
          <a:prstGeom prst="rect">
            <a:avLst/>
          </a:prstGeom>
          <a:noFill/>
        </p:spPr>
      </p:pic>
      <p:pic>
        <p:nvPicPr>
          <p:cNvPr id="6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10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106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106"/>
                            </p:stCondLst>
                            <p:childTnLst>
                              <p:par>
                                <p:cTn id="19" presetID="2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57158" y="4071942"/>
            <a:ext cx="6072230" cy="2786058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1+4=</a:t>
            </a:r>
            <a:endParaRPr kumimoji="0" lang="ru-RU" sz="199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0694" y="3703290"/>
            <a:ext cx="107157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19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2" descr="http://danalibmv.narod.ru/gif/05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42852"/>
            <a:ext cx="4572032" cy="5225180"/>
          </a:xfrm>
          <a:prstGeom prst="rect">
            <a:avLst/>
          </a:prstGeom>
          <a:noFill/>
        </p:spPr>
      </p:pic>
      <p:pic>
        <p:nvPicPr>
          <p:cNvPr id="5" name="Picture 4" descr="http://danalibmv.narod.ru/gif/03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9787" y="1071546"/>
            <a:ext cx="3441093" cy="3214710"/>
          </a:xfrm>
          <a:prstGeom prst="rect">
            <a:avLst/>
          </a:prstGeom>
          <a:noFill/>
        </p:spPr>
      </p:pic>
      <p:pic>
        <p:nvPicPr>
          <p:cNvPr id="6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578645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82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827"/>
                            </p:stCondLst>
                            <p:childTnLst>
                              <p:par>
                                <p:cTn id="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827"/>
                            </p:stCondLst>
                            <p:childTnLst>
                              <p:par>
                                <p:cTn id="19" presetID="2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92000" r="-9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57158" y="4214818"/>
            <a:ext cx="6643734" cy="26431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2+3=</a:t>
            </a:r>
            <a:endParaRPr kumimoji="0" lang="ru-RU" sz="199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72198" y="4143380"/>
            <a:ext cx="1478290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19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242" name="AutoShape 2" descr="http://danalibmv.narod.ru/gif/kat006.gif"/>
          <p:cNvSpPr>
            <a:spLocks noChangeAspect="1" noChangeArrowheads="1"/>
          </p:cNvSpPr>
          <p:nvPr/>
        </p:nvSpPr>
        <p:spPr bwMode="auto">
          <a:xfrm>
            <a:off x="155575" y="-754063"/>
            <a:ext cx="2124075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Picture 28" descr="http://www.kissdesign.ru/mdolls/md11.gif"/>
          <p:cNvPicPr>
            <a:picLocks noChangeAspect="1" noChangeArrowheads="1" noCrop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072198" y="857232"/>
            <a:ext cx="1428760" cy="2857520"/>
          </a:xfrm>
          <a:prstGeom prst="rect">
            <a:avLst/>
          </a:prstGeom>
          <a:noFill/>
        </p:spPr>
      </p:pic>
      <p:pic>
        <p:nvPicPr>
          <p:cNvPr id="15" name="Picture 26" descr="http://www.kissdesign.ru/mdolls/md30.gif"/>
          <p:cNvPicPr>
            <a:picLocks noChangeAspect="1" noChangeArrowheads="1" noCrop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166688" y="428604"/>
            <a:ext cx="1309696" cy="3214706"/>
          </a:xfrm>
          <a:prstGeom prst="rect">
            <a:avLst/>
          </a:prstGeom>
          <a:noFill/>
        </p:spPr>
      </p:pic>
      <p:pic>
        <p:nvPicPr>
          <p:cNvPr id="16" name="Picture 24" descr="http://www.kissdesign.ru/mdolls/md24.gif"/>
          <p:cNvPicPr>
            <a:picLocks noChangeAspect="1" noChangeArrowheads="1" noCrop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7429520" y="857232"/>
            <a:ext cx="1356016" cy="2928958"/>
          </a:xfrm>
          <a:prstGeom prst="rect">
            <a:avLst/>
          </a:prstGeom>
          <a:noFill/>
        </p:spPr>
      </p:pic>
      <p:pic>
        <p:nvPicPr>
          <p:cNvPr id="17" name="Picture 48" descr="http://www.kissdesign.ru/mdolls/md25.gif"/>
          <p:cNvPicPr>
            <a:picLocks noChangeAspect="1" noChangeArrowheads="1" noCrop="1"/>
          </p:cNvPicPr>
          <p:nvPr/>
        </p:nvPicPr>
        <p:blipFill>
          <a:blip r:embed="rId10" r:link="rId11"/>
          <a:srcRect/>
          <a:stretch>
            <a:fillRect/>
          </a:stretch>
        </p:blipFill>
        <p:spPr bwMode="auto">
          <a:xfrm>
            <a:off x="4500562" y="857232"/>
            <a:ext cx="1500198" cy="2857520"/>
          </a:xfrm>
          <a:prstGeom prst="rect">
            <a:avLst/>
          </a:prstGeom>
          <a:noFill/>
        </p:spPr>
      </p:pic>
      <p:pic>
        <p:nvPicPr>
          <p:cNvPr id="19" name="Picture 26" descr="http://www.kissdesign.ru/mdolls/md30.gif"/>
          <p:cNvPicPr>
            <a:picLocks noChangeAspect="1" noChangeArrowheads="1" noCrop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1643042" y="500042"/>
            <a:ext cx="1309696" cy="3214706"/>
          </a:xfrm>
          <a:prstGeom prst="rect">
            <a:avLst/>
          </a:prstGeom>
          <a:noFill/>
        </p:spPr>
      </p:pic>
      <p:pic>
        <p:nvPicPr>
          <p:cNvPr id="1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12"/>
          <a:stretch>
            <a:fillRect/>
          </a:stretch>
        </p:blipFill>
        <p:spPr>
          <a:xfrm>
            <a:off x="9144000" y="578645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842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429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429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91000" r="-9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00100" y="4500570"/>
            <a:ext cx="5786478" cy="2357430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3+2=</a:t>
            </a:r>
            <a:endParaRPr kumimoji="0" lang="ru-RU" sz="199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2198" y="3703290"/>
            <a:ext cx="1478290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19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28" descr="http://www.kissdesign.ru/mdolls/md11.gif"/>
          <p:cNvPicPr>
            <a:picLocks noChangeAspect="1" noChangeArrowheads="1" noCrop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1714480" y="785794"/>
            <a:ext cx="1428760" cy="2857520"/>
          </a:xfrm>
          <a:prstGeom prst="rect">
            <a:avLst/>
          </a:prstGeom>
          <a:noFill/>
        </p:spPr>
      </p:pic>
      <p:pic>
        <p:nvPicPr>
          <p:cNvPr id="5" name="Picture 26" descr="http://www.kissdesign.ru/mdolls/md30.gif"/>
          <p:cNvPicPr>
            <a:picLocks noChangeAspect="1" noChangeArrowheads="1" noCrop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5738852" y="500042"/>
            <a:ext cx="1309696" cy="3214706"/>
          </a:xfrm>
          <a:prstGeom prst="rect">
            <a:avLst/>
          </a:prstGeom>
          <a:noFill/>
        </p:spPr>
      </p:pic>
      <p:pic>
        <p:nvPicPr>
          <p:cNvPr id="6" name="Picture 24" descr="http://www.kissdesign.ru/mdolls/md24.gif"/>
          <p:cNvPicPr>
            <a:picLocks noChangeAspect="1" noChangeArrowheads="1" noCrop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3071802" y="785794"/>
            <a:ext cx="1356016" cy="2928958"/>
          </a:xfrm>
          <a:prstGeom prst="rect">
            <a:avLst/>
          </a:prstGeom>
          <a:noFill/>
        </p:spPr>
      </p:pic>
      <p:pic>
        <p:nvPicPr>
          <p:cNvPr id="7" name="Picture 48" descr="http://www.kissdesign.ru/mdolls/md25.gif"/>
          <p:cNvPicPr>
            <a:picLocks noChangeAspect="1" noChangeArrowheads="1" noCrop="1"/>
          </p:cNvPicPr>
          <p:nvPr/>
        </p:nvPicPr>
        <p:blipFill>
          <a:blip r:embed="rId10" r:link="rId11"/>
          <a:srcRect/>
          <a:stretch>
            <a:fillRect/>
          </a:stretch>
        </p:blipFill>
        <p:spPr bwMode="auto">
          <a:xfrm>
            <a:off x="142844" y="785794"/>
            <a:ext cx="1500198" cy="2857520"/>
          </a:xfrm>
          <a:prstGeom prst="rect">
            <a:avLst/>
          </a:prstGeom>
          <a:noFill/>
        </p:spPr>
      </p:pic>
      <p:pic>
        <p:nvPicPr>
          <p:cNvPr id="8" name="Picture 26" descr="http://www.kissdesign.ru/mdolls/md30.gif"/>
          <p:cNvPicPr>
            <a:picLocks noChangeAspect="1" noChangeArrowheads="1" noCrop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7215206" y="571480"/>
            <a:ext cx="1309696" cy="3214706"/>
          </a:xfrm>
          <a:prstGeom prst="rect">
            <a:avLst/>
          </a:prstGeom>
          <a:noFill/>
        </p:spPr>
      </p:pic>
      <p:pic>
        <p:nvPicPr>
          <p:cNvPr id="9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12"/>
          <a:stretch>
            <a:fillRect/>
          </a:stretch>
        </p:blipFill>
        <p:spPr>
          <a:xfrm>
            <a:off x="9144000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47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479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479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66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940609"/>
            <a:ext cx="1357322" cy="3331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358082" y="3500414"/>
            <a:ext cx="1357322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226361"/>
            <a:ext cx="1357322" cy="3331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929322" y="3043242"/>
            <a:ext cx="1428760" cy="3457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154923"/>
            <a:ext cx="1357322" cy="3331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214414" y="0"/>
            <a:ext cx="6607899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3+2=5</a:t>
            </a:r>
            <a:endParaRPr lang="ru-RU" sz="199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/>
          <a:stretch>
            <a:fillRect/>
          </a:stretch>
        </p:blipFill>
        <p:spPr>
          <a:xfrm flipH="1">
            <a:off x="8871234" y="5776930"/>
            <a:ext cx="62346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2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528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66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0"/>
            <a:ext cx="6607899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2+3=5</a:t>
            </a:r>
            <a:endParaRPr lang="ru-RU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940609"/>
            <a:ext cx="1357322" cy="3331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572396" y="3500414"/>
            <a:ext cx="1357322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3226361"/>
            <a:ext cx="1357322" cy="3331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286512" y="3071810"/>
            <a:ext cx="1428760" cy="3457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000628" y="3526391"/>
            <a:ext cx="1285884" cy="3331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14400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1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713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00B0F0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2910" y="-642966"/>
            <a:ext cx="8501090" cy="31547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9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r>
              <a:rPr lang="ru-RU" sz="19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+2=</a:t>
            </a:r>
            <a:r>
              <a:rPr lang="ru-RU" sz="19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lang="ru-RU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940609"/>
            <a:ext cx="1357322" cy="3331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358082" y="3500414"/>
            <a:ext cx="1357322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226361"/>
            <a:ext cx="1357322" cy="3331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929322" y="3043242"/>
            <a:ext cx="1428760" cy="3457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4" descr="D:\Картинки\Анимация\АНИМ_КАРТ\--- цветочные.files\flowers1.files\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154923"/>
            <a:ext cx="1357322" cy="3331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571440" y="1142984"/>
            <a:ext cx="8572560" cy="31547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9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2+</a:t>
            </a:r>
            <a:r>
              <a:rPr lang="ru-RU" sz="19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r>
              <a:rPr lang="ru-RU" sz="19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r>
              <a:rPr lang="ru-RU" sz="19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lang="ru-RU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/>
          <a:stretch>
            <a:fillRect/>
          </a:stretch>
        </p:blipFill>
        <p:spPr>
          <a:xfrm>
            <a:off x="9144000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499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7" grpId="0"/>
      <p:bldP spid="1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76</Words>
  <Application>Microsoft Office PowerPoint</Application>
  <PresentationFormat>Экран (4:3)</PresentationFormat>
  <Paragraphs>35</Paragraphs>
  <Slides>16</Slides>
  <Notes>1</Notes>
  <HiddenSlides>0</HiddenSlides>
  <MMClips>9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23</cp:revision>
  <dcterms:created xsi:type="dcterms:W3CDTF">2009-03-10T15:09:10Z</dcterms:created>
  <dcterms:modified xsi:type="dcterms:W3CDTF">2009-05-06T16:12:38Z</dcterms:modified>
</cp:coreProperties>
</file>