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720-054F-40E9-9D21-B80A7E9EB571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CC16-381A-4126-8529-3617F0704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720-054F-40E9-9D21-B80A7E9EB571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CC16-381A-4126-8529-3617F0704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720-054F-40E9-9D21-B80A7E9EB571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CC16-381A-4126-8529-3617F0704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720-054F-40E9-9D21-B80A7E9EB571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CC16-381A-4126-8529-3617F0704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720-054F-40E9-9D21-B80A7E9EB571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CC16-381A-4126-8529-3617F0704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720-054F-40E9-9D21-B80A7E9EB571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CC16-381A-4126-8529-3617F0704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720-054F-40E9-9D21-B80A7E9EB571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CC16-381A-4126-8529-3617F0704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720-054F-40E9-9D21-B80A7E9EB571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CC16-381A-4126-8529-3617F0704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720-054F-40E9-9D21-B80A7E9EB571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CC16-381A-4126-8529-3617F0704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720-054F-40E9-9D21-B80A7E9EB571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CC16-381A-4126-8529-3617F0704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720-054F-40E9-9D21-B80A7E9EB571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CC16-381A-4126-8529-3617F0704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F3720-054F-40E9-9D21-B80A7E9EB571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CC16-381A-4126-8529-3617F0704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6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15140" y="2000240"/>
            <a:ext cx="2428860" cy="168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6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57686" y="2000240"/>
            <a:ext cx="237160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6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14546" y="2000240"/>
            <a:ext cx="226849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226849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3214686"/>
            <a:ext cx="149489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3143248"/>
            <a:ext cx="157163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3071810"/>
            <a:ext cx="157163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92" y="3071810"/>
            <a:ext cx="157160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35834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3857628"/>
            <a:ext cx="5572164" cy="23574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4-2=</a:t>
            </a:r>
            <a:endParaRPr kumimoji="0" lang="ru-RU" sz="199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3" descr="1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714356"/>
            <a:ext cx="1857388" cy="26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1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6"/>
            <a:ext cx="1857388" cy="26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3" descr="1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714356"/>
            <a:ext cx="1857388" cy="26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" descr="1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1857388" cy="26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6446" y="3703290"/>
            <a:ext cx="147829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643966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86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2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357166"/>
            <a:ext cx="378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Картинки, фото, анимация  и т. д.  взяты из интернета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Рабочий стол\CIMG0006.JPG"/>
          <p:cNvPicPr preferRelativeResize="0">
            <a:picLocks noChangeArrowheads="1"/>
          </p:cNvPicPr>
          <p:nvPr/>
        </p:nvPicPr>
        <p:blipFill>
          <a:blip r:embed="rId3" cstate="print"/>
          <a:srcRect l="45600"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7093439" y="-857280"/>
            <a:ext cx="2050561" cy="450892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28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D:\Картинки\анимашки интр\цветочки\f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38976" cy="4929198"/>
          </a:xfrm>
          <a:prstGeom prst="rect">
            <a:avLst/>
          </a:prstGeom>
          <a:noFill/>
        </p:spPr>
      </p:pic>
      <p:pic>
        <p:nvPicPr>
          <p:cNvPr id="1030" name="Picture 6" descr="D:\Картинки\анимашки интр\цветочки\f9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74214"/>
            <a:ext cx="4210040" cy="3683786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2971800" y="3733800"/>
            <a:ext cx="1905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H="1">
            <a:off x="4343400" y="1676400"/>
            <a:ext cx="1143000" cy="419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971800" y="1143000"/>
            <a:ext cx="838200" cy="2590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949575" y="-130175"/>
            <a:ext cx="387350" cy="1714500"/>
          </a:xfrm>
          <a:prstGeom prst="rect">
            <a:avLst/>
          </a:prstGeom>
          <a:noFill/>
        </p:spPr>
      </p:pic>
      <p:pic>
        <p:nvPicPr>
          <p:cNvPr id="8" name="Picture 44" descr="бабоч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785926"/>
            <a:ext cx="1143000" cy="1447801"/>
          </a:xfrm>
          <a:prstGeom prst="rect">
            <a:avLst/>
          </a:prstGeom>
          <a:noFill/>
        </p:spPr>
      </p:pic>
      <p:pic>
        <p:nvPicPr>
          <p:cNvPr id="9" name="Picture 46" descr="блестяшки - бабочка.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357826"/>
            <a:ext cx="1900431" cy="1214422"/>
          </a:xfrm>
          <a:prstGeom prst="rect">
            <a:avLst/>
          </a:prstGeom>
          <a:noFill/>
        </p:spPr>
      </p:pic>
      <p:pic>
        <p:nvPicPr>
          <p:cNvPr id="10" name="Picture 48" descr="бабочка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0"/>
            <a:ext cx="1869790" cy="2000240"/>
          </a:xfrm>
          <a:prstGeom prst="rect">
            <a:avLst/>
          </a:prstGeom>
          <a:noFill/>
        </p:spPr>
      </p:pic>
      <p:pic>
        <p:nvPicPr>
          <p:cNvPr id="11" name="Picture 50" descr="бабочка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8777" y="2990307"/>
            <a:ext cx="3108065" cy="2581833"/>
          </a:xfrm>
          <a:prstGeom prst="rect">
            <a:avLst/>
          </a:prstGeom>
          <a:noFill/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36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36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 L -0.08542 0.3825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36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38252 L 0.13125 0.38252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36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958 0.07169 L 0.06458 0.68224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5429264"/>
            <a:ext cx="9144000" cy="1143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Четыре стороны, четыре вершины, четыре угла.</a:t>
            </a:r>
            <a:b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643050"/>
            <a:ext cx="1785950" cy="15716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571612"/>
            <a:ext cx="3286148" cy="15716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965571" y="2392355"/>
            <a:ext cx="1643074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2304637" y="2481653"/>
            <a:ext cx="1535917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1285852" y="1643050"/>
            <a:ext cx="185738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36547" y="2535231"/>
            <a:ext cx="164307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1285852" y="3286124"/>
            <a:ext cx="185738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7251719" y="2392355"/>
            <a:ext cx="1643074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4786314" y="3143248"/>
            <a:ext cx="3286148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4786314" y="1571612"/>
            <a:ext cx="3286148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142976" y="1500174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28926" y="1500174"/>
            <a:ext cx="285752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42976" y="3071810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857488" y="3071810"/>
            <a:ext cx="285752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643438" y="3000372"/>
            <a:ext cx="285752" cy="28575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643438" y="1428736"/>
            <a:ext cx="285752" cy="28575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858148" y="1428736"/>
            <a:ext cx="285752" cy="28575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858148" y="3000372"/>
            <a:ext cx="285752" cy="28575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гнутая вверх стрелка 20"/>
          <p:cNvSpPr/>
          <p:nvPr/>
        </p:nvSpPr>
        <p:spPr>
          <a:xfrm rot="2876237">
            <a:off x="1351295" y="2905903"/>
            <a:ext cx="500066" cy="398613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2876237">
            <a:off x="4867188" y="2756167"/>
            <a:ext cx="500066" cy="44018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7991053">
            <a:off x="1284394" y="1689465"/>
            <a:ext cx="500066" cy="40842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8455876">
            <a:off x="4800231" y="1679076"/>
            <a:ext cx="500066" cy="44828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13977130">
            <a:off x="7498909" y="1544231"/>
            <a:ext cx="500066" cy="422943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18318288">
            <a:off x="7568005" y="2686537"/>
            <a:ext cx="500066" cy="422943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18548255">
            <a:off x="2562670" y="2763608"/>
            <a:ext cx="500066" cy="398613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rot="14125003">
            <a:off x="2556274" y="1691285"/>
            <a:ext cx="500066" cy="398613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43042" y="285728"/>
            <a:ext cx="6105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четырёхугольник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793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099 -0.169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0209 0.19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10521 0.004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04601 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93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7865 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793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157 -0.159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56799E-7 L 0.00157 0.198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08E-7 L 0.08177 0.004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793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793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793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793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chemeClr val="bg1"/>
              </a:gs>
            </a:gsLst>
            <a:lin ang="5400000" scaled="1"/>
          </a:gradFill>
        </p:spPr>
        <p:txBody>
          <a:bodyPr vert="horz" anchor="b" anchorCtr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08050"/>
            <a:ext cx="9144000" cy="59499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15см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Квадрат- это прямоугольник,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ru-RU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у которого все стороны равны.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Сиреневый пу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268413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00338" y="1268413"/>
            <a:ext cx="0" cy="331311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700338" y="4581525"/>
            <a:ext cx="3311525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011863" y="1268413"/>
            <a:ext cx="0" cy="33115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700338" y="1268413"/>
            <a:ext cx="3311525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700338" y="1196975"/>
            <a:ext cx="3313112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265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5E-6 -3.1876E-6 L 0.36216 -3.187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65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5061E-6 L -1.38889E-6 0.479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65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765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265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8513E-6 L 1.11111E-6 0.4825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265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765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28860" y="2643182"/>
            <a:ext cx="4500594" cy="19192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ru-RU" sz="13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ru-RU" sz="13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ru-RU" sz="13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=</a:t>
            </a:r>
            <a:endParaRPr kumimoji="0" lang="ru-RU" sz="13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0" descr="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2886968" cy="148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0" descr="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404" y="928670"/>
            <a:ext cx="2886968" cy="148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64" y="1000108"/>
            <a:ext cx="2886968" cy="148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30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215106" y="1000108"/>
            <a:ext cx="2886968" cy="1481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00826" y="2643182"/>
            <a:ext cx="8572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14612" y="5000636"/>
            <a:ext cx="4429156" cy="185736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ru-RU" sz="13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ru-RU" sz="13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ru-RU" sz="13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=</a:t>
            </a:r>
            <a:endParaRPr kumimoji="0" lang="ru-RU" sz="13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4642009"/>
            <a:ext cx="8572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4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4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4071942"/>
            <a:ext cx="5572164" cy="25717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4-1=</a:t>
            </a:r>
            <a:endParaRPr kumimoji="0" lang="ru-RU" sz="199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0" descr="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29241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0" descr="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868"/>
            <a:ext cx="29241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357430"/>
            <a:ext cx="29241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30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429388" y="2357430"/>
            <a:ext cx="2924115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429256" y="4071942"/>
            <a:ext cx="147829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8392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36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4071942"/>
            <a:ext cx="5572132" cy="22859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4-3=</a:t>
            </a:r>
            <a:endParaRPr kumimoji="0" lang="ru-RU" sz="199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0" descr="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3631" y="2143116"/>
            <a:ext cx="278487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0" descr="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3116"/>
            <a:ext cx="278487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30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359129" y="2143116"/>
            <a:ext cx="2784871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0" descr="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9" y="2143116"/>
            <a:ext cx="278487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57884" y="3857628"/>
            <a:ext cx="147829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572528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6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18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00100" y="4000504"/>
            <a:ext cx="5643570" cy="26431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2+2=</a:t>
            </a:r>
            <a:endParaRPr kumimoji="0" lang="ru-RU" sz="199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3" descr="110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86578" y="928670"/>
            <a:ext cx="2071702" cy="2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3" descr="110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14876" y="928670"/>
            <a:ext cx="2071702" cy="29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3" descr="1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00108"/>
            <a:ext cx="2037967" cy="293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" descr="1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2053843" cy="295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86512" y="4000504"/>
            <a:ext cx="14287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8392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6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618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71</Words>
  <Application>Microsoft Office PowerPoint</Application>
  <PresentationFormat>Экран (4:3)</PresentationFormat>
  <Paragraphs>47</Paragraphs>
  <Slides>11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2009-03-10T14:41:14Z</dcterms:created>
  <dcterms:modified xsi:type="dcterms:W3CDTF">2009-05-06T16:13:00Z</dcterms:modified>
</cp:coreProperties>
</file>