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68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59" autoAdjust="0"/>
    <p:restoredTop sz="94660"/>
  </p:normalViewPr>
  <p:slideViewPr>
    <p:cSldViewPr>
      <p:cViewPr varScale="1">
        <p:scale>
          <a:sx n="73" d="100"/>
          <a:sy n="73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73F6-5A87-41D4-A0E8-94231F4E033B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184-C7AA-4B03-92EB-C42A1C0BF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73F6-5A87-41D4-A0E8-94231F4E033B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184-C7AA-4B03-92EB-C42A1C0BF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73F6-5A87-41D4-A0E8-94231F4E033B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184-C7AA-4B03-92EB-C42A1C0BF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73F6-5A87-41D4-A0E8-94231F4E033B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184-C7AA-4B03-92EB-C42A1C0BF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73F6-5A87-41D4-A0E8-94231F4E033B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184-C7AA-4B03-92EB-C42A1C0BF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73F6-5A87-41D4-A0E8-94231F4E033B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184-C7AA-4B03-92EB-C42A1C0BF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73F6-5A87-41D4-A0E8-94231F4E033B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184-C7AA-4B03-92EB-C42A1C0BF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73F6-5A87-41D4-A0E8-94231F4E033B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184-C7AA-4B03-92EB-C42A1C0BF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73F6-5A87-41D4-A0E8-94231F4E033B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184-C7AA-4B03-92EB-C42A1C0BF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73F6-5A87-41D4-A0E8-94231F4E033B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184-C7AA-4B03-92EB-C42A1C0BF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73F6-5A87-41D4-A0E8-94231F4E033B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9184-C7AA-4B03-92EB-C42A1C0BF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A73F6-5A87-41D4-A0E8-94231F4E033B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09184-C7AA-4B03-92EB-C42A1C0BF9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2.gif"/><Relationship Id="rId5" Type="http://schemas.openxmlformats.org/officeDocument/2006/relationships/image" Target="../media/image1.gi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3djivotnie/21/86.gif" TargetMode="External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3dpriroda/8/165.gif" TargetMode="External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4.wav"/><Relationship Id="rId5" Type="http://schemas.openxmlformats.org/officeDocument/2006/relationships/image" Target="../media/image8.png"/><Relationship Id="rId4" Type="http://schemas.openxmlformats.org/officeDocument/2006/relationships/image" Target="http://animashky.ru/flist/3djivotnie/21/20.gi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5" Type="http://schemas.openxmlformats.org/officeDocument/2006/relationships/image" Target="../media/image12.gi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7.wav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8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13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Цифра      2</a:t>
            </a:r>
            <a:endParaRPr lang="ru-RU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2071678"/>
            <a:ext cx="9144000" cy="1204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Сколько                                                 Что                             Сколько 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                                                                    стало?</a:t>
            </a:r>
            <a:br>
              <a:rPr kumimoji="0" lang="ru-RU" sz="44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ru-RU" sz="44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было?                                       изменилось?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9586" y="3571876"/>
            <a:ext cx="1000132" cy="1571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2" descr="D:\Картинки\Анимация\АНИМ_КАРТ\--- животные.files\dom1.files\cat20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3143248"/>
            <a:ext cx="1119190" cy="1190625"/>
          </a:xfrm>
          <a:prstGeom prst="rect">
            <a:avLst/>
          </a:prstGeom>
          <a:noFill/>
        </p:spPr>
      </p:pic>
      <p:pic>
        <p:nvPicPr>
          <p:cNvPr id="8" name="Picture 3" descr="D:\Картинки\Анимация\АНИМ_КАРТ\--- животные.files\dom1.files\cat24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3143248"/>
            <a:ext cx="1268739" cy="1143008"/>
          </a:xfrm>
          <a:prstGeom prst="rect">
            <a:avLst/>
          </a:prstGeom>
          <a:noFill/>
        </p:spPr>
      </p:pic>
      <p:pic>
        <p:nvPicPr>
          <p:cNvPr id="9" name="Picture 2" descr="D:\Картинки\Анимация\АНИМ_КАРТ\--- животные.files\dom1.files\cat20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3071810"/>
            <a:ext cx="2779885" cy="2957318"/>
          </a:xfrm>
          <a:prstGeom prst="rect">
            <a:avLst/>
          </a:prstGeom>
          <a:noFill/>
        </p:spPr>
      </p:pic>
      <p:pic>
        <p:nvPicPr>
          <p:cNvPr id="10" name="Picture 3" descr="D:\Картинки\Анимация\АНИМ_КАРТ\--- животные.files\dom1.files\cat24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28" y="3000372"/>
            <a:ext cx="3348299" cy="301648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14348" y="4429132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43306" y="4500570"/>
            <a:ext cx="8477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7"/>
          <a:stretch>
            <a:fillRect/>
          </a:stretch>
        </p:blipFill>
        <p:spPr>
          <a:xfrm>
            <a:off x="9144000" y="6072206"/>
            <a:ext cx="304800" cy="304800"/>
          </a:xfrm>
          <a:prstGeom prst="rect">
            <a:avLst/>
          </a:prstGeom>
        </p:spPr>
      </p:pic>
      <p:pic>
        <p:nvPicPr>
          <p:cNvPr id="14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2" name="Записанный звук"/>
          </p:nvPr>
        </p:nvPicPr>
        <p:blipFill>
          <a:blip r:embed="rId8"/>
          <a:stretch>
            <a:fillRect/>
          </a:stretch>
        </p:blipFill>
        <p:spPr>
          <a:xfrm>
            <a:off x="9144000" y="6357958"/>
            <a:ext cx="304800" cy="304800"/>
          </a:xfrm>
          <a:prstGeom prst="rect">
            <a:avLst/>
          </a:prstGeom>
        </p:spPr>
      </p:pic>
      <p:pic>
        <p:nvPicPr>
          <p:cNvPr id="15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3" name="Записанный звук"/>
          </p:nvPr>
        </p:nvPicPr>
        <p:blipFill>
          <a:blip r:embed="rId9"/>
          <a:stretch>
            <a:fillRect/>
          </a:stretch>
        </p:blipFill>
        <p:spPr>
          <a:xfrm>
            <a:off x="91440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5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09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3483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6" grpId="0"/>
      <p:bldP spid="11" grpId="0"/>
      <p:bldP spid="12" grpId="0"/>
      <p:bldP spid="1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D:\Картинки\Анимация\АНИМ_КАРТ\анимир рис\1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0"/>
            <a:ext cx="5681181" cy="674640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58016" y="642918"/>
            <a:ext cx="207170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287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 descr="http://animashky.ru/flist/3djivotnie/21/86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0" y="71422"/>
            <a:ext cx="6786578" cy="678657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58016" y="642918"/>
            <a:ext cx="207170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287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0" descr="http://animashky.ru/flist/3dpriroda/8/165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0" y="0"/>
            <a:ext cx="85011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858016" y="2349073"/>
            <a:ext cx="207170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287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D:\Картинки\Анимация\АНИМ_КАРТ\анимир рис\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8286808" cy="637609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072298" y="2349073"/>
            <a:ext cx="207170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287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5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143900" cy="6153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0" y="0"/>
            <a:ext cx="207170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287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fesch.ru/img/bo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" y="785813"/>
            <a:ext cx="914082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32" y="5572128"/>
            <a:ext cx="85820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Работа </a:t>
            </a:r>
            <a:r>
              <a:rPr lang="ru-RU" sz="24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Семенец</a:t>
            </a: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В. В. учителя г. Радужного МОУ СОШ №8</a:t>
            </a:r>
            <a:endParaRPr lang="ru-RU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422" y="214290"/>
            <a:ext cx="378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Картинки, фото, анимация  и т. д.  взяты из интернета</a:t>
            </a:r>
            <a:endParaRPr lang="ru-RU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baby1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643702" cy="679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215074" y="0"/>
            <a:ext cx="2928926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4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6" descr="http://animashky.ru/flist/3djivotnie/21/20.gif"/>
          <p:cNvPicPr>
            <a:picLocks noChangeAspect="1" noChangeArrowheads="1" noCrop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357158" y="357166"/>
            <a:ext cx="4112035" cy="299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6" descr="http://animashky.ru/flist/3djivotnie/21/20.gif"/>
          <p:cNvPicPr>
            <a:picLocks noChangeAspect="1" noChangeArrowheads="1" noCrop="1"/>
          </p:cNvPicPr>
          <p:nvPr/>
        </p:nvPicPr>
        <p:blipFill>
          <a:blip r:embed="rId3" r:link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714876" y="214290"/>
            <a:ext cx="4112035" cy="299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28992" y="2928934"/>
            <a:ext cx="2000264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23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0430" y="2857496"/>
            <a:ext cx="173797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3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23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8991600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91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/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 descr="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428604"/>
            <a:ext cx="3679929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4" descr="60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1472" y="642918"/>
            <a:ext cx="3429024" cy="3195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71868" y="3087737"/>
            <a:ext cx="173797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3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23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0430" y="2857496"/>
            <a:ext cx="1714512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23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/>
          <a:stretch>
            <a:fillRect/>
          </a:stretch>
        </p:blipFill>
        <p:spPr>
          <a:xfrm>
            <a:off x="9144000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80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5" name="Object 5"/>
          <p:cNvGraphicFramePr>
            <a:graphicFrameLocks/>
          </p:cNvGraphicFramePr>
          <p:nvPr/>
        </p:nvGraphicFramePr>
        <p:xfrm>
          <a:off x="0" y="0"/>
          <a:ext cx="4143372" cy="6858000"/>
        </p:xfrm>
        <a:graphic>
          <a:graphicData uri="http://schemas.openxmlformats.org/presentationml/2006/ole">
            <p:oleObj spid="_x0000_s1026" name="ClipArt" r:id="rId4" imgW="1130040" imgH="2285640" progId="">
              <p:embed/>
            </p:oleObj>
          </a:graphicData>
        </a:graphic>
      </p:graphicFrame>
      <p:pic>
        <p:nvPicPr>
          <p:cNvPr id="5" name="Picture 11" descr="http://www.nivagold.ru/raznoe/zveri%20anim/SingesCouple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4810" y="1357298"/>
            <a:ext cx="4696843" cy="378621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86116" y="0"/>
            <a:ext cx="1594053" cy="264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2" name="Записанный звук"/>
          </p:nvPr>
        </p:nvPicPr>
        <p:blipFill>
          <a:blip r:embed="rId6"/>
          <a:stretch>
            <a:fillRect/>
          </a:stretch>
        </p:blipFill>
        <p:spPr>
          <a:xfrm>
            <a:off x="91440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599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991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85720" y="1285860"/>
            <a:ext cx="4724400" cy="4724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Arc 8"/>
          <p:cNvSpPr>
            <a:spLocks/>
          </p:cNvSpPr>
          <p:nvPr/>
        </p:nvSpPr>
        <p:spPr bwMode="auto">
          <a:xfrm rot="901265">
            <a:off x="2759045" y="1295385"/>
            <a:ext cx="2324100" cy="1433513"/>
          </a:xfrm>
          <a:custGeom>
            <a:avLst/>
            <a:gdLst>
              <a:gd name="G0" fmla="+- 21455 0 0"/>
              <a:gd name="G1" fmla="+- 21600 0 0"/>
              <a:gd name="G2" fmla="+- 21600 0 0"/>
              <a:gd name="T0" fmla="*/ 0 w 43055"/>
              <a:gd name="T1" fmla="*/ 19104 h 27179"/>
              <a:gd name="T2" fmla="*/ 42322 w 43055"/>
              <a:gd name="T3" fmla="*/ 27179 h 27179"/>
              <a:gd name="T4" fmla="*/ 21455 w 43055"/>
              <a:gd name="T5" fmla="*/ 21600 h 27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055" h="27179" fill="none" extrusionOk="0">
                <a:moveTo>
                  <a:pt x="-1" y="19103"/>
                </a:moveTo>
                <a:cubicBezTo>
                  <a:pt x="1266" y="8213"/>
                  <a:pt x="10491" y="-1"/>
                  <a:pt x="21455" y="0"/>
                </a:cubicBezTo>
                <a:cubicBezTo>
                  <a:pt x="33384" y="0"/>
                  <a:pt x="43055" y="9670"/>
                  <a:pt x="43055" y="21600"/>
                </a:cubicBezTo>
                <a:cubicBezTo>
                  <a:pt x="43055" y="23483"/>
                  <a:pt x="42808" y="25359"/>
                  <a:pt x="42322" y="27179"/>
                </a:cubicBezTo>
              </a:path>
              <a:path w="43055" h="27179" stroke="0" extrusionOk="0">
                <a:moveTo>
                  <a:pt x="-1" y="19103"/>
                </a:moveTo>
                <a:cubicBezTo>
                  <a:pt x="1266" y="8213"/>
                  <a:pt x="10491" y="-1"/>
                  <a:pt x="21455" y="0"/>
                </a:cubicBezTo>
                <a:cubicBezTo>
                  <a:pt x="33384" y="0"/>
                  <a:pt x="43055" y="9670"/>
                  <a:pt x="43055" y="21600"/>
                </a:cubicBezTo>
                <a:cubicBezTo>
                  <a:pt x="43055" y="23483"/>
                  <a:pt x="42808" y="25359"/>
                  <a:pt x="42322" y="27179"/>
                </a:cubicBezTo>
                <a:lnTo>
                  <a:pt x="21455" y="21600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Oval 10"/>
          <p:cNvSpPr>
            <a:spLocks noChangeArrowheads="1"/>
          </p:cNvSpPr>
          <p:nvPr/>
        </p:nvSpPr>
        <p:spPr bwMode="auto">
          <a:xfrm>
            <a:off x="2647920" y="1971660"/>
            <a:ext cx="152400" cy="152400"/>
          </a:xfrm>
          <a:prstGeom prst="ellipse">
            <a:avLst/>
          </a:prstGeom>
          <a:solidFill>
            <a:srgbClr val="F3151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 flipH="1">
            <a:off x="2343120" y="2962260"/>
            <a:ext cx="2514600" cy="3048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Freeform 12"/>
          <p:cNvSpPr>
            <a:spLocks/>
          </p:cNvSpPr>
          <p:nvPr/>
        </p:nvSpPr>
        <p:spPr bwMode="auto">
          <a:xfrm>
            <a:off x="2343120" y="5553060"/>
            <a:ext cx="2667000" cy="4699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720" y="48"/>
              </a:cxn>
              <a:cxn ang="0">
                <a:pos x="1248" y="240"/>
              </a:cxn>
              <a:cxn ang="0">
                <a:pos x="1680" y="0"/>
              </a:cxn>
            </a:cxnLst>
            <a:rect l="0" t="0" r="r" b="b"/>
            <a:pathLst>
              <a:path w="1680" h="248">
                <a:moveTo>
                  <a:pt x="0" y="240"/>
                </a:moveTo>
                <a:cubicBezTo>
                  <a:pt x="256" y="144"/>
                  <a:pt x="512" y="48"/>
                  <a:pt x="720" y="48"/>
                </a:cubicBezTo>
                <a:cubicBezTo>
                  <a:pt x="928" y="48"/>
                  <a:pt x="1088" y="248"/>
                  <a:pt x="1248" y="240"/>
                </a:cubicBezTo>
                <a:cubicBezTo>
                  <a:pt x="1408" y="232"/>
                  <a:pt x="1608" y="40"/>
                  <a:pt x="1680" y="0"/>
                </a:cubicBezTo>
              </a:path>
            </a:pathLst>
          </a:custGeom>
          <a:noFill/>
          <a:ln w="762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451466">
            <a:off x="1863695" y="698485"/>
            <a:ext cx="387350" cy="1714500"/>
          </a:xfrm>
          <a:prstGeom prst="rect">
            <a:avLst/>
          </a:prstGeom>
          <a:noFill/>
        </p:spPr>
      </p:pic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2266920" y="5857860"/>
            <a:ext cx="152400" cy="152400"/>
          </a:xfrm>
          <a:prstGeom prst="ellipse">
            <a:avLst/>
          </a:prstGeom>
          <a:solidFill>
            <a:srgbClr val="F3151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7414" name="Picture 6" descr="Картинка 12 из 11632"/>
          <p:cNvPicPr>
            <a:picLocks noChangeAspect="1" noChangeArrowheads="1"/>
          </p:cNvPicPr>
          <p:nvPr/>
        </p:nvPicPr>
        <p:blipFill>
          <a:blip r:embed="rId4"/>
          <a:srcRect l="20000" t="5000" r="10666" b="6000"/>
          <a:stretch>
            <a:fillRect/>
          </a:stretch>
        </p:blipFill>
        <p:spPr bwMode="auto">
          <a:xfrm>
            <a:off x="5137079" y="-142900"/>
            <a:ext cx="4006921" cy="7000900"/>
          </a:xfrm>
          <a:prstGeom prst="rect">
            <a:avLst/>
          </a:prstGeom>
          <a:noFill/>
        </p:spPr>
      </p:pic>
      <p:pic>
        <p:nvPicPr>
          <p:cNvPr id="11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5"/>
          <a:stretch>
            <a:fillRect/>
          </a:stretch>
        </p:blipFill>
        <p:spPr>
          <a:xfrm>
            <a:off x="9358346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86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-0.00116 C 0.01319 -0.03215 0.02882 -0.06152 0.04583 -0.08025 C 0.06337 -0.09852 0.08212 -0.108 0.10191 -0.11355 C 0.12188 -0.11702 0.14722 -0.11702 0.16597 -0.11355 C 0.18507 -0.108 0.20208 -0.08881 0.21424 -0.08025 C 0.22622 -0.07077 0.23125 -0.07285 0.23819 -0.05782 C 0.24462 -0.04325 0.2526 -0.01758 0.25399 0.00856 C 0.25625 0.03469 0.2526 0.07169 0.24583 0.09783 C 0.23906 0.12327 0.2526 0.09598 0.21424 0.16466 C 0.175 0.23219 0.05399 0.43987 0.01406 0.50925 C -0.02622 0.57771 -0.02639 0.57007 -0.02622 0.57539 C -0.02483 0.58349 0.00434 0.55111 0.0217 0.54278 C 0.03889 0.53284 0.0592 0.52012 0.07813 0.52012 C 0.09688 0.52012 0.11788 0.53469 0.13403 0.54278 C 0.14965 0.54972 0.15799 0.56799 0.17378 0.56452 C 0.18976 0.56013 0.22049 0.52729 0.22969 0.52012 " pathEditMode="relative" rAng="0" ptsTypes="aaaaaaaaaaaaaaaA">
                                      <p:cBhvr>
                                        <p:cTn id="1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2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42918"/>
            <a:ext cx="914400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пара</a:t>
            </a:r>
            <a:endParaRPr lang="ru-RU" sz="287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3"/>
          <a:stretch>
            <a:fillRect/>
          </a:stretch>
        </p:blipFill>
        <p:spPr>
          <a:xfrm>
            <a:off x="9144000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02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Картинки\Анимация\Анимированнные рисунки\SW3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6572264" cy="664958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58016" y="642918"/>
            <a:ext cx="207170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287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:\Картинки\Анимация\АНИМ_КАРТ\--- животные.files\dom1.files\ani-cats_love_moon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643734" cy="664373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58016" y="642918"/>
            <a:ext cx="207170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287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49</Words>
  <Application>Microsoft Office PowerPoint</Application>
  <PresentationFormat>Экран (4:3)</PresentationFormat>
  <Paragraphs>21</Paragraphs>
  <Slides>15</Slides>
  <Notes>0</Notes>
  <HiddenSlides>0</HiddenSlides>
  <MMClips>8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ClipArt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2009-03-10T05:15:26Z</dcterms:created>
  <dcterms:modified xsi:type="dcterms:W3CDTF">2009-05-06T16:13:40Z</dcterms:modified>
</cp:coreProperties>
</file>