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300" r:id="rId5"/>
    <p:sldId id="259" r:id="rId6"/>
    <p:sldId id="301" r:id="rId7"/>
    <p:sldId id="261" r:id="rId8"/>
    <p:sldId id="262" r:id="rId9"/>
    <p:sldId id="263" r:id="rId10"/>
    <p:sldId id="264" r:id="rId11"/>
    <p:sldId id="265" r:id="rId12"/>
    <p:sldId id="269" r:id="rId13"/>
    <p:sldId id="293" r:id="rId14"/>
    <p:sldId id="270" r:id="rId15"/>
    <p:sldId id="271" r:id="rId16"/>
    <p:sldId id="298" r:id="rId17"/>
    <p:sldId id="299" r:id="rId18"/>
    <p:sldId id="297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2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3-18T12:05:23.734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9158-9540-45AD-8057-22760A79503F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71D2-06DF-4DF8-B7B7-0E3FE5DEBB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71D2-06DF-4DF8-B7B7-0E3FE5DEBB39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99EAF7-1475-460F-BA75-DFB88706D31E}" type="datetimeFigureOut">
              <a:rPr lang="ru-RU" smtClean="0"/>
              <a:pPr/>
              <a:t>06.05.2009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F73B2B-B98A-48E8-AA19-461D26EC3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animashky.ru/flist/3djivotnie/18/29.gif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http://animashky.ru/flist/3djivotnie/15/30.gif" TargetMode="External"/><Relationship Id="rId5" Type="http://schemas.openxmlformats.org/officeDocument/2006/relationships/image" Target="../media/image33.gif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animashky.ru/flist/3djivotnie/15/16.gif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gif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http://animashky.ru/flist/3djivotnie/18/29.gif" TargetMode="External"/><Relationship Id="rId5" Type="http://schemas.openxmlformats.org/officeDocument/2006/relationships/image" Target="../media/image34.gif"/><Relationship Id="rId10" Type="http://schemas.openxmlformats.org/officeDocument/2006/relationships/image" Target="../media/image40.png"/><Relationship Id="rId4" Type="http://schemas.openxmlformats.org/officeDocument/2006/relationships/image" Target="../media/image37.jpe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45.png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28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http://animashky.ru/flist/3djivotnie/22/122.gif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1.wav"/><Relationship Id="rId7" Type="http://schemas.openxmlformats.org/officeDocument/2006/relationships/image" Target="../media/image22.gif"/><Relationship Id="rId12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http://animashky.ru/flist/3dpriroda/8/76.gif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http://animashky.ru/flist/3djivotnie/18/65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CIMG0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785794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9144000" y="6286520"/>
            <a:ext cx="304800" cy="3048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 для Саши.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Картинки\мир\ДАРЫ ЛЕСА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b="5082"/>
          <a:stretch>
            <a:fillRect/>
          </a:stretch>
        </p:blipFill>
        <p:spPr bwMode="auto">
          <a:xfrm>
            <a:off x="12141" y="0"/>
            <a:ext cx="9131859" cy="6858000"/>
          </a:xfrm>
          <a:prstGeom prst="rect">
            <a:avLst/>
          </a:prstGeom>
          <a:noFill/>
        </p:spPr>
      </p:pic>
      <p:pic>
        <p:nvPicPr>
          <p:cNvPr id="10" name="Picture 90" descr="http://animashky.ru/flist/3djivotnie/15/30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643042" y="4305287"/>
            <a:ext cx="4545927" cy="25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http://animashky.ru/flist/3djivotnie/18/29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357686" y="5358454"/>
            <a:ext cx="2411430" cy="149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14744" y="1928802"/>
            <a:ext cx="878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за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5786454"/>
            <a:ext cx="154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перед</a:t>
            </a:r>
            <a:endParaRPr lang="ru-RU" sz="4000" b="1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9144000" y="5286388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9144000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ртинки\мир\ЦВЕТЫ\№2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b="520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38" descr="http://animashky.ru/flist/3djivotnie/18/29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29124" y="1714488"/>
            <a:ext cx="1147751" cy="71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714356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над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5214950"/>
            <a:ext cx="131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под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9" name="Picture 98" descr="http://animashky.ru/flist/3djivotnie/15/16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643306" y="2214554"/>
            <a:ext cx="30494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9501222" y="5715016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950122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 - много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4429132"/>
            <a:ext cx="846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D:\Картинки\Анимация\АНИМ_КАРТ\--- природные.files\nat1.files\p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571744"/>
            <a:ext cx="1571636" cy="1907154"/>
          </a:xfrm>
          <a:prstGeom prst="rect">
            <a:avLst/>
          </a:prstGeom>
          <a:noFill/>
        </p:spPr>
      </p:pic>
      <p:pic>
        <p:nvPicPr>
          <p:cNvPr id="1027" name="Picture 3" descr="D:\Картинки\Анимация\АНИМ_КАРТ\--- природные.files\nat1.files\p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71744"/>
            <a:ext cx="2067094" cy="1857388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50122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артинки\мир\ЦВЕТЫ\№1\699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-38141"/>
            <a:ext cx="8858312" cy="68961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492919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ru-RU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ртинки\мир\ДАРЫ ЛЕСА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3714752"/>
            <a:ext cx="2934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много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4286256"/>
            <a:ext cx="2438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один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D:\Картинки\Анимация\АНИМ_КАРТ\--- природные.files\nat1.files\p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85926"/>
            <a:ext cx="2571768" cy="2057415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деревьев в лесу? Сколько осинок?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бабочек? мухоморов? медведей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D:\Картинки\мир\Природа 1\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535781" y="1600200"/>
            <a:ext cx="7310438" cy="4873625"/>
          </a:xfrm>
          <a:prstGeom prst="rect">
            <a:avLst/>
          </a:prstGeom>
          <a:noFill/>
        </p:spPr>
      </p:pic>
      <p:pic>
        <p:nvPicPr>
          <p:cNvPr id="8" name="Picture 4" descr="D:\Картинки\Анимация\АНИМ_КАРТ\--- природные.files\nat1.files\p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572008"/>
            <a:ext cx="1266825" cy="1638300"/>
          </a:xfrm>
          <a:prstGeom prst="rect">
            <a:avLst/>
          </a:prstGeom>
          <a:noFill/>
        </p:spPr>
      </p:pic>
      <p:pic>
        <p:nvPicPr>
          <p:cNvPr id="12" name="Picture 6" descr="D:\Картинки\Анимация\АНИМ_КАРТ\--- природные.files\nat1.files\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071942"/>
            <a:ext cx="2423870" cy="2786058"/>
          </a:xfrm>
          <a:prstGeom prst="rect">
            <a:avLst/>
          </a:prstGeom>
          <a:noFill/>
        </p:spPr>
      </p:pic>
      <p:pic>
        <p:nvPicPr>
          <p:cNvPr id="13" name="Picture 18" descr="AG0013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646285">
            <a:off x="1094388" y="2907063"/>
            <a:ext cx="799039" cy="68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0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857496"/>
            <a:ext cx="3082925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flipH="1">
            <a:off x="2000232" y="6000768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1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144000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/>
          </p:cNvGraphicFramePr>
          <p:nvPr/>
        </p:nvGraphicFramePr>
        <p:xfrm>
          <a:off x="500034" y="1214422"/>
          <a:ext cx="3340280" cy="4935275"/>
        </p:xfrm>
        <a:graphic>
          <a:graphicData uri="http://schemas.openxmlformats.org/presentationml/2006/ole">
            <p:oleObj spid="_x0000_s1026" name="ClipArt" r:id="rId4" imgW="1215720" imgH="22874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868" y="410081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1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13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715536" y="5857892"/>
            <a:ext cx="304800" cy="304800"/>
          </a:xfrm>
          <a:prstGeom prst="rect">
            <a:avLst/>
          </a:prstGeom>
        </p:spPr>
      </p:pic>
      <p:pic>
        <p:nvPicPr>
          <p:cNvPr id="1028" name="Picture 4" descr="http://articles.kompass.ua/images/1196859786_ms1-3.jpg"/>
          <p:cNvPicPr>
            <a:picLocks noChangeAspect="1" noChangeArrowheads="1"/>
          </p:cNvPicPr>
          <p:nvPr/>
        </p:nvPicPr>
        <p:blipFill>
          <a:blip r:embed="rId6"/>
          <a:srcRect l="27917" r="28333"/>
          <a:stretch>
            <a:fillRect/>
          </a:stretch>
        </p:blipFill>
        <p:spPr bwMode="auto">
          <a:xfrm>
            <a:off x="6143636" y="0"/>
            <a:ext cx="30003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Картинка 216 из 15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42978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358346" y="5929330"/>
            <a:ext cx="304800" cy="304800"/>
          </a:xfrm>
          <a:prstGeom prst="rect">
            <a:avLst/>
          </a:prstGeom>
        </p:spPr>
      </p:pic>
      <p:pic>
        <p:nvPicPr>
          <p:cNvPr id="31745" name="Picture 1" descr="Картинка 15 из 6164"/>
          <p:cNvPicPr>
            <a:picLocks noChangeAspect="1" noChangeArrowheads="1"/>
          </p:cNvPicPr>
          <p:nvPr/>
        </p:nvPicPr>
        <p:blipFill>
          <a:blip r:embed="rId5"/>
          <a:srcRect l="28125" r="28750"/>
          <a:stretch>
            <a:fillRect/>
          </a:stretch>
        </p:blipFill>
        <p:spPr bwMode="auto">
          <a:xfrm>
            <a:off x="6186467" y="0"/>
            <a:ext cx="29575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928670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57166"/>
            <a:ext cx="378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фото, анимация  и т. д.  взяты из интернета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Сравни предметы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1357322" cy="242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23137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643570" y="1643050"/>
            <a:ext cx="2496423" cy="3786214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Картинки\Анимация\Анимированнные рисунки\SW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3124558" cy="3714752"/>
          </a:xfrm>
          <a:prstGeom prst="rect">
            <a:avLst/>
          </a:prstGeom>
          <a:noFill/>
        </p:spPr>
      </p:pic>
      <p:pic>
        <p:nvPicPr>
          <p:cNvPr id="7" name="Picture 3" descr="D:\Картинки\Анимация\Анимированнные рисунки\SW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1802641" cy="2143140"/>
          </a:xfrm>
          <a:prstGeom prst="rect">
            <a:avLst/>
          </a:prstGeom>
          <a:noFill/>
        </p:spPr>
      </p:pic>
      <p:pic>
        <p:nvPicPr>
          <p:cNvPr id="2052" name="Picture 4" descr="D:\Картинки\Анимация\Анимированнные рисунки\SW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357298"/>
            <a:ext cx="857250" cy="1019175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Анимация\Анимированнные рисунки\HOME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214842" cy="3985386"/>
          </a:xfrm>
          <a:prstGeom prst="rect">
            <a:avLst/>
          </a:prstGeom>
          <a:noFill/>
        </p:spPr>
      </p:pic>
      <p:pic>
        <p:nvPicPr>
          <p:cNvPr id="3" name="Picture 2" descr="D:\Картинки\Анимация\Анимированнные рисунки\HOME3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29158" y="500042"/>
            <a:ext cx="4214842" cy="4214842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Картинки\Анимация\АНИМ_КАРТ\чудо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5138041" cy="392909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артинки\Анимация\АНИМ_КАРТ\--- животные.files\dom1.files\cat2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4286280" cy="4429156"/>
          </a:xfrm>
          <a:prstGeom prst="rect">
            <a:avLst/>
          </a:prstGeom>
          <a:noFill/>
        </p:spPr>
      </p:pic>
      <p:pic>
        <p:nvPicPr>
          <p:cNvPr id="3" name="Picture 4" descr="D:\Картинки\Анимация\АНИМ_КАРТ\--- животные.files\dom1.files\cat2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4397133" cy="4500594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Вверх – вниз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8" descr="a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00547"/>
            <a:ext cx="1500199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715008" y="0"/>
            <a:ext cx="1500199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верх 5"/>
          <p:cNvSpPr/>
          <p:nvPr/>
        </p:nvSpPr>
        <p:spPr>
          <a:xfrm>
            <a:off x="3071802" y="2428868"/>
            <a:ext cx="428628" cy="2286016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6858016" y="2357430"/>
            <a:ext cx="357190" cy="2286016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57266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0208 -0.4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3.88889E-6 0.679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2" descr="http://animashky.ru/flist/3dpriroda/8/76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714744" y="2428868"/>
            <a:ext cx="16446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2428860" y="3143248"/>
            <a:ext cx="1214446" cy="35719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 rot="10800000">
            <a:off x="5286380" y="3214686"/>
            <a:ext cx="1214446" cy="35719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4572008"/>
            <a:ext cx="147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Слева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3929066"/>
            <a:ext cx="175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4500570"/>
            <a:ext cx="175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Справа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50" descr="бабочк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91458"/>
            <a:ext cx="2687935" cy="2232836"/>
          </a:xfrm>
          <a:prstGeom prst="rect">
            <a:avLst/>
          </a:prstGeom>
          <a:noFill/>
        </p:spPr>
      </p:pic>
      <p:pic>
        <p:nvPicPr>
          <p:cNvPr id="15" name="Picture 5" descr="http://animashky.ru/flist/3djivotnie/18/65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 rot="10800000">
            <a:off x="6123373" y="1500174"/>
            <a:ext cx="3020627" cy="302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9429784" y="6000768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9501222" y="5500702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9501222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6" descr="3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857496"/>
            <a:ext cx="33888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AG001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05687">
            <a:off x="7215206" y="3286124"/>
            <a:ext cx="15113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0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357298"/>
            <a:ext cx="242252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углом 6"/>
          <p:cNvSpPr/>
          <p:nvPr/>
        </p:nvSpPr>
        <p:spPr>
          <a:xfrm rot="14917940">
            <a:off x="2075262" y="3954839"/>
            <a:ext cx="988952" cy="1143008"/>
          </a:xfrm>
          <a:prstGeom prst="ben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4357686" y="4214818"/>
            <a:ext cx="3357586" cy="785818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5072074"/>
            <a:ext cx="2217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сзади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5000636"/>
            <a:ext cx="274286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впереди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572660" y="5643578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64409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1021</TotalTime>
  <Words>63</Words>
  <Application>Microsoft Office PowerPoint</Application>
  <PresentationFormat>Экран (4:3)</PresentationFormat>
  <Paragraphs>23</Paragraphs>
  <Slides>19</Slides>
  <Notes>1</Notes>
  <HiddenSlides>0</HiddenSlides>
  <MMClips>23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Тема1</vt:lpstr>
      <vt:lpstr>ClipArt</vt:lpstr>
      <vt:lpstr>Слайд 1</vt:lpstr>
      <vt:lpstr>Сравни предметы</vt:lpstr>
      <vt:lpstr>Слайд 3</vt:lpstr>
      <vt:lpstr>Слайд 4</vt:lpstr>
      <vt:lpstr>Слайд 5</vt:lpstr>
      <vt:lpstr>Слайд 6</vt:lpstr>
      <vt:lpstr>Вверх – вниз</vt:lpstr>
      <vt:lpstr>Слайд 8</vt:lpstr>
      <vt:lpstr>Слайд 9</vt:lpstr>
      <vt:lpstr>Слайд 10</vt:lpstr>
      <vt:lpstr>Слайд 11</vt:lpstr>
      <vt:lpstr>Один - много</vt:lpstr>
      <vt:lpstr>Слайд 13</vt:lpstr>
      <vt:lpstr>Слайд 14</vt:lpstr>
      <vt:lpstr>Сколько деревьев в лесу? Сколько осинок? Сколько бабочек? мухоморов? медведей?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127</cp:revision>
  <dcterms:created xsi:type="dcterms:W3CDTF">2008-03-14T13:40:17Z</dcterms:created>
  <dcterms:modified xsi:type="dcterms:W3CDTF">2009-05-06T16:14:20Z</dcterms:modified>
</cp:coreProperties>
</file>