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F32-90D7-43CA-9EFD-C93638D6D2A1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60D-969F-4D71-A442-88B18D868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F32-90D7-43CA-9EFD-C93638D6D2A1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60D-969F-4D71-A442-88B18D868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F32-90D7-43CA-9EFD-C93638D6D2A1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60D-969F-4D71-A442-88B18D868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F32-90D7-43CA-9EFD-C93638D6D2A1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60D-969F-4D71-A442-88B18D868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F32-90D7-43CA-9EFD-C93638D6D2A1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60D-969F-4D71-A442-88B18D868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F32-90D7-43CA-9EFD-C93638D6D2A1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60D-969F-4D71-A442-88B18D868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F32-90D7-43CA-9EFD-C93638D6D2A1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60D-969F-4D71-A442-88B18D868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F32-90D7-43CA-9EFD-C93638D6D2A1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60D-969F-4D71-A442-88B18D868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F32-90D7-43CA-9EFD-C93638D6D2A1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60D-969F-4D71-A442-88B18D868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F32-90D7-43CA-9EFD-C93638D6D2A1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60D-969F-4D71-A442-88B18D868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DEF32-90D7-43CA-9EFD-C93638D6D2A1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E60D-969F-4D71-A442-88B18D868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DEF32-90D7-43CA-9EFD-C93638D6D2A1}" type="datetimeFigureOut">
              <a:rPr lang="ru-RU" smtClean="0"/>
              <a:pPr/>
              <a:t>06.05.2009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9E60D-969F-4D71-A442-88B18D86893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6" Type="http://schemas.openxmlformats.org/officeDocument/2006/relationships/image" Target="http://www.kissdesign.ru/lunadolls/ld02.gif" TargetMode="External"/><Relationship Id="rId5" Type="http://schemas.openxmlformats.org/officeDocument/2006/relationships/image" Target="../media/image2.gif"/><Relationship Id="rId4" Type="http://schemas.openxmlformats.org/officeDocument/2006/relationships/image" Target="http://www.kissdesign.ru/lunadolls/ld04.gi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6" Type="http://schemas.openxmlformats.org/officeDocument/2006/relationships/image" Target="../media/image5.png"/><Relationship Id="rId5" Type="http://schemas.openxmlformats.org/officeDocument/2006/relationships/image" Target="http://www.kissdesign.ru/lunadolls/ld02.gif" TargetMode="Externa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4.wav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74304" y="214290"/>
            <a:ext cx="2869696" cy="644791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1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</a:t>
            </a:r>
            <a:endParaRPr lang="ru-RU" sz="413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3" descr="http://www.kissdesign.ru/lunadolls/ld04.gif"/>
          <p:cNvPicPr>
            <a:picLocks noChangeAspect="1" noChangeArrowheads="1" noCrop="1"/>
          </p:cNvPicPr>
          <p:nvPr/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142844" y="214290"/>
            <a:ext cx="3294086" cy="6429420"/>
          </a:xfrm>
          <a:prstGeom prst="rect">
            <a:avLst/>
          </a:prstGeom>
          <a:noFill/>
        </p:spPr>
      </p:pic>
      <p:pic>
        <p:nvPicPr>
          <p:cNvPr id="6" name="Picture 4" descr="http://www.kissdesign.ru/lunadolls/ld02.gif"/>
          <p:cNvPicPr>
            <a:picLocks noChangeAspect="1" noChangeArrowheads="1" noCrop="1"/>
          </p:cNvPicPr>
          <p:nvPr/>
        </p:nvPicPr>
        <p:blipFill>
          <a:blip r:embed="rId5" r:link="rId6"/>
          <a:srcRect/>
          <a:stretch>
            <a:fillRect/>
          </a:stretch>
        </p:blipFill>
        <p:spPr bwMode="auto">
          <a:xfrm>
            <a:off x="3500430" y="214290"/>
            <a:ext cx="2606096" cy="6643710"/>
          </a:xfrm>
          <a:prstGeom prst="rect">
            <a:avLst/>
          </a:prstGeom>
          <a:noFill/>
        </p:spPr>
      </p:pic>
      <p:pic>
        <p:nvPicPr>
          <p:cNvPr id="7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7"/>
          <a:stretch>
            <a:fillRect/>
          </a:stretch>
        </p:blipFill>
        <p:spPr>
          <a:xfrm>
            <a:off x="9144000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08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081"/>
                            </p:stCondLst>
                            <p:childTnLst>
                              <p:par>
                                <p:cTn id="8" presetID="2" presetClass="exit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81"/>
                            </p:stCondLst>
                            <p:childTnLst>
                              <p:par>
                                <p:cTn id="13" presetID="2" presetClass="exit" presetSubtype="8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8081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5800" y="1143000"/>
            <a:ext cx="4724400" cy="472440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Oval 5"/>
          <p:cNvSpPr>
            <a:spLocks noChangeArrowheads="1"/>
          </p:cNvSpPr>
          <p:nvPr/>
        </p:nvSpPr>
        <p:spPr bwMode="auto">
          <a:xfrm rot="901450">
            <a:off x="2797175" y="1133475"/>
            <a:ext cx="2460625" cy="4721225"/>
          </a:xfrm>
          <a:prstGeom prst="ellipse">
            <a:avLst/>
          </a:prstGeom>
          <a:noFill/>
          <a:ln w="762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5257800" y="2438400"/>
            <a:ext cx="152400" cy="152400"/>
          </a:xfrm>
          <a:prstGeom prst="ellipse">
            <a:avLst/>
          </a:prstGeom>
          <a:solidFill>
            <a:srgbClr val="F3151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7451466">
            <a:off x="4549775" y="1241425"/>
            <a:ext cx="387350" cy="1714500"/>
          </a:xfrm>
          <a:prstGeom prst="rect">
            <a:avLst/>
          </a:prstGeom>
          <a:noFill/>
        </p:spPr>
      </p:pic>
      <p:pic>
        <p:nvPicPr>
          <p:cNvPr id="10" name="Picture 4" descr="http://www.kissdesign.ru/lunadolls/ld02.gif"/>
          <p:cNvPicPr>
            <a:picLocks noChangeAspect="1" noChangeArrowheads="1" noCrop="1"/>
          </p:cNvPicPr>
          <p:nvPr/>
        </p:nvPicPr>
        <p:blipFill>
          <a:blip r:embed="rId4" r:link="rId5"/>
          <a:srcRect/>
          <a:stretch>
            <a:fillRect/>
          </a:stretch>
        </p:blipFill>
        <p:spPr bwMode="auto">
          <a:xfrm>
            <a:off x="6000760" y="0"/>
            <a:ext cx="2606096" cy="6643710"/>
          </a:xfrm>
          <a:prstGeom prst="rect">
            <a:avLst/>
          </a:prstGeom>
          <a:noFill/>
        </p:spPr>
      </p:pic>
      <p:pic>
        <p:nvPicPr>
          <p:cNvPr id="7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6"/>
          <a:stretch>
            <a:fillRect/>
          </a:stretch>
        </p:blipFill>
        <p:spPr>
          <a:xfrm>
            <a:off x="9144000" y="607220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15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154"/>
                            </p:stCondLst>
                            <p:childTnLst>
                              <p:par>
                                <p:cTn id="8" presetID="2" presetClass="exit" presetSubtype="2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154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3154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15541E-6 C -0.00209 -0.02845 -0.00625 -0.04903 -0.01406 -0.07493 C -0.02188 -0.10083 -0.03334 -0.13876 -0.04653 -0.15565 C -0.05972 -0.17253 -0.07344 -0.17692 -0.09288 -0.17623 C -0.11233 -0.17553 -0.14063 -0.17183 -0.16337 -0.15194 C -0.18611 -0.13206 -0.20868 -0.10847 -0.22952 -0.0562 C -0.25035 -0.00393 -0.279 0.09597 -0.28872 0.16142 C -0.29844 0.22687 -0.29323 0.28492 -0.28733 0.3358 C -0.28143 0.38668 -0.26806 0.43941 -0.25347 0.46716 C -0.23889 0.49491 -0.21945 0.50393 -0.2 0.50277 C -0.18056 0.50162 -0.16146 0.48913 -0.13663 0.45976 C -0.11181 0.43039 -0.07153 0.37095 -0.0507 0.32655 C -0.02986 0.28214 -0.01945 0.23173 -0.01129 0.19334 C -0.00313 0.15495 -0.00278 0.12766 -0.00139 0.09574 C 2.5E-6 0.06383 0.00208 0.02844 2.5E-6 2.15541E-6 Z " pathEditMode="relative" rAng="0" ptsTypes="aaaaaaaaaaaaaaa">
                                      <p:cBhvr>
                                        <p:cTn id="2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" y="1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>
                <a:alpha val="75000"/>
              </a:srgb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6" descr="http://animashky.ru/flist/glprir/4/1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571875"/>
            <a:ext cx="2428892" cy="2780909"/>
          </a:xfrm>
          <a:prstGeom prst="rect">
            <a:avLst/>
          </a:prstGeom>
          <a:noFill/>
        </p:spPr>
      </p:pic>
      <p:pic>
        <p:nvPicPr>
          <p:cNvPr id="3" name="Picture 26" descr="http://animashky.ru/flist/glprir/4/1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7831" y="2214554"/>
            <a:ext cx="1934249" cy="2214578"/>
          </a:xfrm>
          <a:prstGeom prst="rect">
            <a:avLst/>
          </a:prstGeom>
          <a:noFill/>
        </p:spPr>
      </p:pic>
      <p:pic>
        <p:nvPicPr>
          <p:cNvPr id="4" name="Picture 26" descr="http://animashky.ru/flist/glprir/4/1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-31084"/>
            <a:ext cx="1285884" cy="1472246"/>
          </a:xfrm>
          <a:prstGeom prst="rect">
            <a:avLst/>
          </a:prstGeom>
          <a:noFill/>
        </p:spPr>
      </p:pic>
      <p:pic>
        <p:nvPicPr>
          <p:cNvPr id="5" name="Picture 26" descr="http://animashky.ru/flist/glprir/4/1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14289"/>
            <a:ext cx="1728795" cy="1979347"/>
          </a:xfrm>
          <a:prstGeom prst="rect">
            <a:avLst/>
          </a:prstGeom>
          <a:noFill/>
        </p:spPr>
      </p:pic>
      <p:pic>
        <p:nvPicPr>
          <p:cNvPr id="6" name="Picture 26" descr="http://animashky.ru/flist/glprir/4/1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1285860"/>
            <a:ext cx="2167554" cy="248169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14678" y="4000504"/>
            <a:ext cx="5133136" cy="264687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1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5-5=0</a:t>
            </a:r>
            <a:endParaRPr lang="ru-RU" sz="1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/>
          <a:stretch>
            <a:fillRect/>
          </a:stretch>
        </p:blipFill>
        <p:spPr>
          <a:xfrm>
            <a:off x="9144000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9614"/>
                            </p:stCondLst>
                            <p:childTnLst>
                              <p:par>
                                <p:cTn id="8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614"/>
                            </p:stCondLst>
                            <p:childTnLst>
                              <p:par>
                                <p:cTn id="13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3614"/>
                            </p:stCondLst>
                            <p:childTnLst>
                              <p:par>
                                <p:cTn id="18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614"/>
                            </p:stCondLst>
                            <p:childTnLst>
                              <p:par>
                                <p:cTn id="23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614"/>
                            </p:stCondLst>
                            <p:childTnLst>
                              <p:par>
                                <p:cTn id="28" presetID="2" presetClass="exit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614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9000">
              <a:srgbClr val="00B0F0"/>
            </a:gs>
            <a:gs pos="50000">
              <a:srgbClr val="9CB86E"/>
            </a:gs>
            <a:gs pos="100000">
              <a:srgbClr val="156B1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6" descr="http://animashky.ru/flist/objiv/27/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5" y="2117375"/>
            <a:ext cx="3286116" cy="4740625"/>
          </a:xfrm>
          <a:prstGeom prst="rect">
            <a:avLst/>
          </a:prstGeom>
          <a:noFill/>
        </p:spPr>
      </p:pic>
      <p:pic>
        <p:nvPicPr>
          <p:cNvPr id="9" name="Picture 26" descr="http://animashky.ru/flist/objiv/27/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1643050"/>
            <a:ext cx="2674055" cy="3857653"/>
          </a:xfrm>
          <a:prstGeom prst="rect">
            <a:avLst/>
          </a:prstGeom>
          <a:noFill/>
        </p:spPr>
      </p:pic>
      <p:pic>
        <p:nvPicPr>
          <p:cNvPr id="10" name="Picture 26" descr="http://animashky.ru/flist/objiv/27/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642918"/>
            <a:ext cx="2030300" cy="2928958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857224" y="1500174"/>
            <a:ext cx="7308411" cy="37702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3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3-3=0</a:t>
            </a:r>
            <a:endParaRPr lang="ru-RU" sz="239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2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4"/>
          <a:stretch>
            <a:fillRect/>
          </a:stretch>
        </p:blipFill>
        <p:spPr>
          <a:xfrm>
            <a:off x="9144000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56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1564"/>
                            </p:stCondLst>
                            <p:childTnLst>
                              <p:par>
                                <p:cTn id="8" presetID="2" presetClass="exit" presetSubtype="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564"/>
                            </p:stCondLst>
                            <p:childTnLst>
                              <p:par>
                                <p:cTn id="13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8564"/>
                            </p:stCondLst>
                            <p:childTnLst>
                              <p:par>
                                <p:cTn id="18" presetID="2" presetClass="exit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564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уб 1"/>
          <p:cNvSpPr/>
          <p:nvPr/>
        </p:nvSpPr>
        <p:spPr>
          <a:xfrm>
            <a:off x="3643306" y="5500702"/>
            <a:ext cx="785818" cy="642942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Куб 2"/>
          <p:cNvSpPr/>
          <p:nvPr/>
        </p:nvSpPr>
        <p:spPr>
          <a:xfrm>
            <a:off x="3643306" y="5000636"/>
            <a:ext cx="785818" cy="642942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Куб 3"/>
          <p:cNvSpPr/>
          <p:nvPr/>
        </p:nvSpPr>
        <p:spPr>
          <a:xfrm>
            <a:off x="7786710" y="5500702"/>
            <a:ext cx="785818" cy="642942"/>
          </a:xfrm>
          <a:prstGeom prst="cube">
            <a:avLst/>
          </a:prstGeom>
          <a:solidFill>
            <a:srgbClr val="FFC000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уб 4"/>
          <p:cNvSpPr/>
          <p:nvPr/>
        </p:nvSpPr>
        <p:spPr>
          <a:xfrm>
            <a:off x="5572132" y="5429264"/>
            <a:ext cx="785818" cy="714380"/>
          </a:xfrm>
          <a:prstGeom prst="cube">
            <a:avLst/>
          </a:prstGeom>
          <a:solidFill>
            <a:srgbClr val="00B05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уб 5"/>
          <p:cNvSpPr/>
          <p:nvPr/>
        </p:nvSpPr>
        <p:spPr>
          <a:xfrm>
            <a:off x="7786710" y="5000636"/>
            <a:ext cx="785818" cy="642942"/>
          </a:xfrm>
          <a:prstGeom prst="cube">
            <a:avLst/>
          </a:prstGeom>
          <a:solidFill>
            <a:srgbClr val="FFC000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уб 6"/>
          <p:cNvSpPr/>
          <p:nvPr/>
        </p:nvSpPr>
        <p:spPr>
          <a:xfrm>
            <a:off x="3643306" y="4500570"/>
            <a:ext cx="785818" cy="642942"/>
          </a:xfrm>
          <a:prstGeom prst="cube">
            <a:avLst/>
          </a:prstGeom>
          <a:solidFill>
            <a:srgbClr val="00B0F0"/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уб 7"/>
          <p:cNvSpPr/>
          <p:nvPr/>
        </p:nvSpPr>
        <p:spPr>
          <a:xfrm>
            <a:off x="7786710" y="4500570"/>
            <a:ext cx="785818" cy="642942"/>
          </a:xfrm>
          <a:prstGeom prst="cube">
            <a:avLst/>
          </a:prstGeom>
          <a:solidFill>
            <a:srgbClr val="FFC000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уб 8"/>
          <p:cNvSpPr/>
          <p:nvPr/>
        </p:nvSpPr>
        <p:spPr>
          <a:xfrm>
            <a:off x="5572132" y="4786322"/>
            <a:ext cx="785818" cy="857256"/>
          </a:xfrm>
          <a:prstGeom prst="cube">
            <a:avLst/>
          </a:prstGeom>
          <a:solidFill>
            <a:srgbClr val="00B05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уб 9"/>
          <p:cNvSpPr/>
          <p:nvPr/>
        </p:nvSpPr>
        <p:spPr>
          <a:xfrm>
            <a:off x="5572132" y="4500570"/>
            <a:ext cx="785818" cy="642942"/>
          </a:xfrm>
          <a:prstGeom prst="cube">
            <a:avLst/>
          </a:prstGeom>
          <a:solidFill>
            <a:srgbClr val="00B05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Куб 10"/>
          <p:cNvSpPr/>
          <p:nvPr/>
        </p:nvSpPr>
        <p:spPr>
          <a:xfrm>
            <a:off x="5572132" y="4000504"/>
            <a:ext cx="785818" cy="642942"/>
          </a:xfrm>
          <a:prstGeom prst="cube">
            <a:avLst/>
          </a:prstGeom>
          <a:solidFill>
            <a:srgbClr val="00B050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уб 11"/>
          <p:cNvSpPr/>
          <p:nvPr/>
        </p:nvSpPr>
        <p:spPr>
          <a:xfrm>
            <a:off x="1928794" y="5500702"/>
            <a:ext cx="785818" cy="642942"/>
          </a:xfrm>
          <a:prstGeom prst="cube">
            <a:avLst/>
          </a:prstGeom>
          <a:solidFill>
            <a:srgbClr val="FFFF00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Куб 12"/>
          <p:cNvSpPr/>
          <p:nvPr/>
        </p:nvSpPr>
        <p:spPr>
          <a:xfrm>
            <a:off x="1928794" y="5000636"/>
            <a:ext cx="785818" cy="642942"/>
          </a:xfrm>
          <a:prstGeom prst="cube">
            <a:avLst/>
          </a:prstGeom>
          <a:solidFill>
            <a:srgbClr val="FFFF00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Куб 13"/>
          <p:cNvSpPr/>
          <p:nvPr/>
        </p:nvSpPr>
        <p:spPr>
          <a:xfrm>
            <a:off x="500034" y="5500702"/>
            <a:ext cx="785818" cy="642942"/>
          </a:xfrm>
          <a:prstGeom prst="cube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Куб 14"/>
          <p:cNvSpPr/>
          <p:nvPr/>
        </p:nvSpPr>
        <p:spPr>
          <a:xfrm>
            <a:off x="7786710" y="4000504"/>
            <a:ext cx="785818" cy="642942"/>
          </a:xfrm>
          <a:prstGeom prst="cube">
            <a:avLst/>
          </a:prstGeom>
          <a:solidFill>
            <a:srgbClr val="FFC000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уб 15"/>
          <p:cNvSpPr/>
          <p:nvPr/>
        </p:nvSpPr>
        <p:spPr>
          <a:xfrm>
            <a:off x="7786710" y="3500438"/>
            <a:ext cx="785818" cy="642942"/>
          </a:xfrm>
          <a:prstGeom prst="cube">
            <a:avLst/>
          </a:prstGeom>
          <a:solidFill>
            <a:srgbClr val="FFC000"/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42910" y="3000372"/>
            <a:ext cx="500066" cy="264687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1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endParaRPr lang="ru-RU" sz="1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071670" y="2714620"/>
            <a:ext cx="642942" cy="264687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1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ru-RU" sz="1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00430" y="1928802"/>
            <a:ext cx="500066" cy="264687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1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ru-RU" sz="1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57818" y="1500174"/>
            <a:ext cx="571504" cy="264687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sz="1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endParaRPr lang="ru-RU" sz="1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2910" y="2857496"/>
            <a:ext cx="490542" cy="264687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1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0</a:t>
            </a:r>
            <a:endParaRPr lang="ru-RU" sz="1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000232" y="2786058"/>
            <a:ext cx="642942" cy="264687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1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0</a:t>
            </a:r>
            <a:endParaRPr lang="ru-RU" sz="1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500430" y="2786058"/>
            <a:ext cx="500066" cy="264687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1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0</a:t>
            </a:r>
            <a:endParaRPr lang="ru-RU" sz="1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86380" y="2643182"/>
            <a:ext cx="571504" cy="2646878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perspectiveBelow"/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ru-RU" sz="1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0</a:t>
            </a:r>
            <a:endParaRPr lang="ru-RU" sz="1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29520" y="1000108"/>
            <a:ext cx="57150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endParaRPr lang="ru-RU" sz="1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00892" y="2428868"/>
            <a:ext cx="57150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0</a:t>
            </a:r>
            <a:endParaRPr lang="ru-RU" sz="1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7" name="Записанный звук">
            <a:hlinkClick r:id="" action="ppaction://media"/>
          </p:cNvPr>
          <p:cNvPicPr>
            <a:picLocks noRot="1" noChangeAspect="1"/>
          </p:cNvPicPr>
          <p:nvPr>
            <a:wavAudioFile r:embed="rId1" name="Записанный звук"/>
          </p:nvPr>
        </p:nvPicPr>
        <p:blipFill>
          <a:blip r:embed="rId3"/>
          <a:stretch>
            <a:fillRect/>
          </a:stretch>
        </p:blipFill>
        <p:spPr>
          <a:xfrm>
            <a:off x="9144000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569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8569"/>
                            </p:stCondLst>
                            <p:childTnLst>
                              <p:par>
                                <p:cTn id="8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69"/>
                            </p:stCondLst>
                            <p:childTnLst>
                              <p:par>
                                <p:cTn id="13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9569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69"/>
                            </p:stCondLst>
                            <p:childTnLst>
                              <p:par>
                                <p:cTn id="23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569"/>
                            </p:stCondLst>
                            <p:childTnLst>
                              <p:par>
                                <p:cTn id="28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69"/>
                            </p:stCondLst>
                            <p:childTnLst>
                              <p:par>
                                <p:cTn id="3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1569"/>
                            </p:stCondLst>
                            <p:childTnLst>
                              <p:par>
                                <p:cTn id="42" presetID="2" presetClass="exit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3069"/>
                            </p:stCondLst>
                            <p:childTnLst>
                              <p:par>
                                <p:cTn id="47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3569"/>
                            </p:stCondLst>
                            <p:childTnLst>
                              <p:par>
                                <p:cTn id="52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69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4569"/>
                            </p:stCondLst>
                            <p:childTnLst>
                              <p:par>
                                <p:cTn id="66" presetID="2" presetClass="exit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069"/>
                            </p:stCondLst>
                            <p:childTnLst>
                              <p:par>
                                <p:cTn id="7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6569"/>
                            </p:stCondLst>
                            <p:childTnLst>
                              <p:par>
                                <p:cTn id="7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7069"/>
                            </p:stCondLst>
                            <p:childTnLst>
                              <p:par>
                                <p:cTn id="8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7569"/>
                            </p:stCondLst>
                            <p:childTnLst>
                              <p:par>
                                <p:cTn id="9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8069"/>
                            </p:stCondLst>
                            <p:childTnLst>
                              <p:par>
                                <p:cTn id="95" presetID="2" presetClass="exit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9569"/>
                            </p:stCondLst>
                            <p:childTnLst>
                              <p:par>
                                <p:cTn id="10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69"/>
                            </p:stCondLst>
                            <p:childTnLst>
                              <p:par>
                                <p:cTn id="10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20569"/>
                            </p:stCondLst>
                            <p:childTnLst>
                              <p:par>
                                <p:cTn id="11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1069"/>
                            </p:stCondLst>
                            <p:childTnLst>
                              <p:par>
                                <p:cTn id="1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fesch.ru/img/boo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" y="785813"/>
            <a:ext cx="914082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32" y="5572128"/>
            <a:ext cx="858202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Работа </a:t>
            </a:r>
            <a:r>
              <a:rPr lang="ru-RU" sz="24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Семенец</a:t>
            </a:r>
            <a:r>
              <a:rPr lang="ru-RU" sz="2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В. В. учителя г. Радужного МОУ СОШ №8</a:t>
            </a:r>
            <a:endParaRPr lang="ru-RU" sz="2400" dirty="0">
              <a:ln w="1016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3174" y="285728"/>
            <a:ext cx="378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Картинки, фото, анимация  и т. д.  взяты из интернета</a:t>
            </a:r>
            <a:endParaRPr lang="ru-RU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40</Words>
  <Application>Microsoft Office PowerPoint</Application>
  <PresentationFormat>Экран (4:3)</PresentationFormat>
  <Paragraphs>15</Paragraphs>
  <Slides>6</Slides>
  <Notes>0</Notes>
  <HiddenSlides>0</HiddenSlides>
  <MMClips>5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2009-03-14T17:55:10Z</dcterms:created>
  <dcterms:modified xsi:type="dcterms:W3CDTF">2009-05-06T16:17:08Z</dcterms:modified>
</cp:coreProperties>
</file>