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2" r:id="rId4"/>
    <p:sldId id="263" r:id="rId5"/>
    <p:sldId id="268" r:id="rId6"/>
    <p:sldId id="269" r:id="rId7"/>
    <p:sldId id="266" r:id="rId8"/>
    <p:sldId id="267" r:id="rId9"/>
    <p:sldId id="271" r:id="rId10"/>
    <p:sldId id="272" r:id="rId11"/>
    <p:sldId id="273" r:id="rId12"/>
    <p:sldId id="275" r:id="rId13"/>
    <p:sldId id="270" r:id="rId14"/>
    <p:sldId id="274" r:id="rId15"/>
    <p:sldId id="276" r:id="rId16"/>
    <p:sldId id="277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148-C4A4-4F7D-90CA-95BC12474CE7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70E1-533F-4339-96F8-65DA5F53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148-C4A4-4F7D-90CA-95BC12474CE7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70E1-533F-4339-96F8-65DA5F53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148-C4A4-4F7D-90CA-95BC12474CE7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70E1-533F-4339-96F8-65DA5F53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148-C4A4-4F7D-90CA-95BC12474CE7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70E1-533F-4339-96F8-65DA5F53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148-C4A4-4F7D-90CA-95BC12474CE7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70E1-533F-4339-96F8-65DA5F53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148-C4A4-4F7D-90CA-95BC12474CE7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70E1-533F-4339-96F8-65DA5F53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148-C4A4-4F7D-90CA-95BC12474CE7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70E1-533F-4339-96F8-65DA5F53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148-C4A4-4F7D-90CA-95BC12474CE7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70E1-533F-4339-96F8-65DA5F53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148-C4A4-4F7D-90CA-95BC12474CE7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70E1-533F-4339-96F8-65DA5F53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148-C4A4-4F7D-90CA-95BC12474CE7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70E1-533F-4339-96F8-65DA5F53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148-C4A4-4F7D-90CA-95BC12474CE7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70E1-533F-4339-96F8-65DA5F53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2148-C4A4-4F7D-90CA-95BC12474CE7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C70E1-533F-4339-96F8-65DA5F538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hyperlink" Target="http://s45.radikal.ru/i108/0907/52/7eb47cd55695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5" Type="http://schemas.openxmlformats.org/officeDocument/2006/relationships/image" Target="../media/image16.png"/><Relationship Id="rId4" Type="http://schemas.openxmlformats.org/officeDocument/2006/relationships/image" Target="http://www.kissdesign.ru/mdolls/md24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5" Type="http://schemas.openxmlformats.org/officeDocument/2006/relationships/image" Target="http://www.kissdesign.ru/mdolls/md24.gif" TargetMode="Externa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5" Type="http://schemas.openxmlformats.org/officeDocument/2006/relationships/image" Target="http://www.kissdesign.ru/mdolls/md24.gif" TargetMode="Externa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5" Type="http://schemas.openxmlformats.org/officeDocument/2006/relationships/image" Target="http://www.kissdesign.ru/mdolls/md24.gif" TargetMode="External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gif"/><Relationship Id="rId4" Type="http://schemas.openxmlformats.org/officeDocument/2006/relationships/audio" Target="../media/audio5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19.jpeg"/><Relationship Id="rId4" Type="http://schemas.openxmlformats.org/officeDocument/2006/relationships/hyperlink" Target="http://www.klevo.net/uploads/posts/1219358702_big_1219347782_p231321e1d233313435g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5" Type="http://schemas.openxmlformats.org/officeDocument/2006/relationships/image" Target="../media/image16.pn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Картинка 28 из 1281"/>
          <p:cNvPicPr>
            <a:picLocks noChangeAspect="1" noChangeArrowheads="1"/>
          </p:cNvPicPr>
          <p:nvPr/>
        </p:nvPicPr>
        <p:blipFill>
          <a:blip r:embed="rId3"/>
          <a:srcRect r="7129"/>
          <a:stretch>
            <a:fillRect/>
          </a:stretch>
        </p:blipFill>
        <p:spPr bwMode="auto">
          <a:xfrm>
            <a:off x="8898" y="0"/>
            <a:ext cx="9135102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Звуки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9358346" y="5500702"/>
            <a:ext cx="304800" cy="304800"/>
          </a:xfrm>
          <a:prstGeom prst="rect">
            <a:avLst/>
          </a:prstGeom>
        </p:spPr>
      </p:pic>
      <p:pic>
        <p:nvPicPr>
          <p:cNvPr id="9218" name="Picture 2" descr="Картинка 285 из 525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1538" y="1142984"/>
            <a:ext cx="5170726" cy="5715016"/>
          </a:xfrm>
          <a:prstGeom prst="rect">
            <a:avLst/>
          </a:prstGeom>
          <a:noFill/>
        </p:spPr>
      </p:pic>
      <p:pic>
        <p:nvPicPr>
          <p:cNvPr id="4" name="Picture 5" descr="Картинка 110 из 41284"/>
          <p:cNvPicPr>
            <a:picLocks noChangeAspect="1" noChangeArrowheads="1"/>
          </p:cNvPicPr>
          <p:nvPr/>
        </p:nvPicPr>
        <p:blipFill>
          <a:blip r:embed="rId6"/>
          <a:srcRect l="23921" t="5624" r="21201" b="2499"/>
          <a:stretch>
            <a:fillRect/>
          </a:stretch>
        </p:blipFill>
        <p:spPr bwMode="auto">
          <a:xfrm>
            <a:off x="0" y="0"/>
            <a:ext cx="18573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Картинка 110 из 41284"/>
          <p:cNvPicPr>
            <a:picLocks noChangeAspect="1" noChangeArrowheads="1"/>
          </p:cNvPicPr>
          <p:nvPr/>
        </p:nvPicPr>
        <p:blipFill>
          <a:blip r:embed="rId6"/>
          <a:srcRect l="23921" t="5624" r="21201" b="2499"/>
          <a:stretch>
            <a:fillRect/>
          </a:stretch>
        </p:blipFill>
        <p:spPr bwMode="auto">
          <a:xfrm>
            <a:off x="7286625" y="0"/>
            <a:ext cx="18573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357298"/>
            <a:ext cx="4071966" cy="3214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  <p:pic>
        <p:nvPicPr>
          <p:cNvPr id="7" name="Picture 2" descr="D:\Картинки\анимашки интр\человечки\j007910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794" y="3571876"/>
            <a:ext cx="2643206" cy="2982365"/>
          </a:xfrm>
          <a:prstGeom prst="rect">
            <a:avLst/>
          </a:prstGeom>
          <a:noFill/>
        </p:spPr>
      </p:pic>
      <p:pic>
        <p:nvPicPr>
          <p:cNvPr id="8" name="Picture 2" descr="D:\Картинки\анимашки интр\человечки\j007910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75635"/>
            <a:ext cx="2643206" cy="2982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937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/>
          <p:cNvSpPr/>
          <p:nvPr/>
        </p:nvSpPr>
        <p:spPr>
          <a:xfrm>
            <a:off x="1571604" y="214290"/>
            <a:ext cx="6429420" cy="250033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rot="10800000">
            <a:off x="1571604" y="214290"/>
            <a:ext cx="6429420" cy="250033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  <p:pic>
        <p:nvPicPr>
          <p:cNvPr id="8" name="Picture 2" descr="D:\Картинки\анимашки интр\человечки\j007910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786058"/>
            <a:ext cx="3608874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315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315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http://www.kissdesign.ru/mdolls/md24.gif"/>
          <p:cNvPicPr>
            <a:picLocks noChangeAspect="1" noChangeArrowheads="1" noCrop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071802" y="642918"/>
            <a:ext cx="2714612" cy="58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8392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357298"/>
            <a:ext cx="4071966" cy="321471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1357298"/>
            <a:ext cx="4071966" cy="32147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  <p:pic>
        <p:nvPicPr>
          <p:cNvPr id="5" name="Picture 24" descr="http://www.kissdesign.ru/mdolls/md24.gif"/>
          <p:cNvPicPr>
            <a:picLocks noChangeAspect="1" noChangeArrowheads="1" noCrop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4697784"/>
            <a:ext cx="1000100" cy="21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http://www.kissdesign.ru/mdolls/md24.gif"/>
          <p:cNvPicPr>
            <a:picLocks noChangeAspect="1" noChangeArrowheads="1" noCrop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8143900" y="4697784"/>
            <a:ext cx="1000100" cy="21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874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874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>
            <a:off x="1785918" y="357166"/>
            <a:ext cx="5643602" cy="250033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 rot="10800000">
            <a:off x="1785918" y="357166"/>
            <a:ext cx="5643602" cy="250033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  <p:pic>
        <p:nvPicPr>
          <p:cNvPr id="5" name="Picture 24" descr="http://www.kissdesign.ru/mdolls/md24.gif"/>
          <p:cNvPicPr>
            <a:picLocks noChangeAspect="1" noChangeArrowheads="1" noCrop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14282" y="3617641"/>
            <a:ext cx="1500166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http://www.kissdesign.ru/mdolls/md24.gif"/>
          <p:cNvPicPr>
            <a:picLocks noChangeAspect="1" noChangeArrowheads="1" noCrop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571868" y="3617641"/>
            <a:ext cx="1500166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http://www.kissdesign.ru/mdolls/md24.gif"/>
          <p:cNvPicPr>
            <a:picLocks noChangeAspect="1" noChangeArrowheads="1" noCrop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7429520" y="3617641"/>
            <a:ext cx="1428728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589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89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>
            <a:off x="1714480" y="500042"/>
            <a:ext cx="5500726" cy="2500330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 rot="10800000">
            <a:off x="1714480" y="500042"/>
            <a:ext cx="5500726" cy="250033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  <p:pic>
        <p:nvPicPr>
          <p:cNvPr id="5" name="Picture 24" descr="http://www.kissdesign.ru/mdolls/md24.gif"/>
          <p:cNvPicPr>
            <a:picLocks noChangeAspect="1" noChangeArrowheads="1" noCrop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2857496"/>
            <a:ext cx="1852085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http://www.kissdesign.ru/mdolls/md24.gif"/>
          <p:cNvPicPr>
            <a:picLocks noChangeAspect="1" noChangeArrowheads="1" noCrop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7315748" y="2908976"/>
            <a:ext cx="1828252" cy="394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937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937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2" y="5572128"/>
            <a:ext cx="89373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</a:t>
            </a:r>
            <a:r>
              <a:rPr lang="ru-RU" sz="240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№8</a:t>
            </a:r>
            <a:endParaRPr lang="ru-RU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357166"/>
            <a:ext cx="4572032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Картинки, фото, анимация  и т. д.  взяты из интернета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Санкт- Петербург\CIMG0150.JPG"/>
          <p:cNvPicPr>
            <a:picLocks noChangeAspect="1" noChangeArrowheads="1"/>
          </p:cNvPicPr>
          <p:nvPr/>
        </p:nvPicPr>
        <p:blipFill>
          <a:blip r:embed="rId6"/>
          <a:srcRect l="27102" t="17930" r="14102" b="23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П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3414124"/>
            <a:ext cx="1071570" cy="135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SSN00311A0000[1].wav">
            <a:hlinkClick r:id="" action="ppaction://media"/>
          </p:cNvPr>
          <p:cNvPicPr>
            <a:picLocks noRot="1" noChangeAspect="1"/>
          </p:cNvPicPr>
          <p:nvPr>
            <a:wavAudioFile r:embed="rId1" name="MSSN00311A0000[1]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896447" y="6455327"/>
            <a:ext cx="159785" cy="15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8839200" y="6858000"/>
            <a:ext cx="304800" cy="304800"/>
          </a:xfrm>
          <a:prstGeom prst="rect">
            <a:avLst/>
          </a:prstGeom>
        </p:spPr>
      </p:pic>
      <p:pic>
        <p:nvPicPr>
          <p:cNvPr id="6" name="Picture 7" descr="http://fantasyflash.ru/anime/dog/image/dog89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29718" y="414338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3" name="собака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938714" y="6438920"/>
            <a:ext cx="233362" cy="233363"/>
          </a:xfrm>
          <a:prstGeom prst="rect">
            <a:avLst/>
          </a:prstGeom>
          <a:noFill/>
        </p:spPr>
      </p:pic>
      <p:pic>
        <p:nvPicPr>
          <p:cNvPr id="9" name="Picture 3" descr="К cop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3272312" y="4357694"/>
            <a:ext cx="3272312" cy="218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корова.wav"/>
          </p:nvPr>
        </p:nvPicPr>
        <p:blipFill>
          <a:blip r:embed="rId11"/>
          <a:srcRect/>
          <a:stretch>
            <a:fillRect/>
          </a:stretch>
        </p:blipFill>
        <p:spPr>
          <a:xfrm>
            <a:off x="285720" y="4572008"/>
            <a:ext cx="233362" cy="233362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3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3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3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1.56069E-6 L 0.45052 -0.0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3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Картинка 75 из 2959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839200" y="707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71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Картинка 139 из 120250"/>
          <p:cNvPicPr>
            <a:picLocks noChangeAspect="1" noChangeArrowheads="1"/>
          </p:cNvPicPr>
          <p:nvPr/>
        </p:nvPicPr>
        <p:blipFill>
          <a:blip r:embed="rId3"/>
          <a:srcRect t="33750"/>
          <a:stretch>
            <a:fillRect/>
          </a:stretch>
        </p:blipFill>
        <p:spPr bwMode="auto">
          <a:xfrm>
            <a:off x="1428728" y="428604"/>
            <a:ext cx="6286512" cy="5571691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User\Рабочий стол\1 сентября\1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9144000" y="6357958"/>
            <a:ext cx="304800" cy="304800"/>
          </a:xfrm>
          <a:prstGeom prst="rect">
            <a:avLst/>
          </a:prstGeom>
        </p:spPr>
      </p:pic>
      <p:pic>
        <p:nvPicPr>
          <p:cNvPr id="12289" name="Picture 1" descr="Картинка 4 из 9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215206" cy="6839058"/>
          </a:xfrm>
          <a:prstGeom prst="rect">
            <a:avLst/>
          </a:prstGeom>
          <a:noFill/>
        </p:spPr>
      </p:pic>
      <p:pic>
        <p:nvPicPr>
          <p:cNvPr id="6" name="Picture 2" descr="is?E9Kj4bnOSdm9OwXykk8pUDh2j0NPvZpEee34kaApl5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1714488"/>
            <a:ext cx="1714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  <p:pic>
        <p:nvPicPr>
          <p:cNvPr id="12290" name="Picture 2" descr="Картинка 35 из 10763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Картинки\гу бы\beskonechnoe_kolichestvo_poeluev_97bee52c7a5f4ca1aecd3e01b761e2e4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287" y="0"/>
            <a:ext cx="9167287" cy="6858000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8392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miart.ru/forum/uploads/post-2-1146134746.jpg"/>
          <p:cNvPicPr>
            <a:picLocks noChangeAspect="1" noChangeArrowheads="1"/>
          </p:cNvPicPr>
          <p:nvPr/>
        </p:nvPicPr>
        <p:blipFill>
          <a:blip r:embed="rId3"/>
          <a:srcRect r="50500"/>
          <a:stretch>
            <a:fillRect/>
          </a:stretch>
        </p:blipFill>
        <p:spPr bwMode="auto">
          <a:xfrm>
            <a:off x="2285984" y="0"/>
            <a:ext cx="4143372" cy="6830240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8392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ntasyflash.ru/anime/milash/image/milash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14290"/>
            <a:ext cx="5357850" cy="6429426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6215082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71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9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28</Words>
  <Application>Microsoft Office PowerPoint</Application>
  <PresentationFormat>Экран (4:3)</PresentationFormat>
  <Paragraphs>3</Paragraphs>
  <Slides>17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Jazz</cp:lastModifiedBy>
  <cp:revision>42</cp:revision>
  <dcterms:created xsi:type="dcterms:W3CDTF">2009-04-22T04:45:55Z</dcterms:created>
  <dcterms:modified xsi:type="dcterms:W3CDTF">2011-02-02T16:10:40Z</dcterms:modified>
</cp:coreProperties>
</file>