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7" r:id="rId5"/>
    <p:sldId id="258" r:id="rId6"/>
    <p:sldId id="273" r:id="rId7"/>
    <p:sldId id="275" r:id="rId8"/>
    <p:sldId id="260" r:id="rId9"/>
    <p:sldId id="266" r:id="rId10"/>
    <p:sldId id="267" r:id="rId11"/>
    <p:sldId id="270" r:id="rId12"/>
    <p:sldId id="271" r:id="rId13"/>
    <p:sldId id="268" r:id="rId14"/>
    <p:sldId id="269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9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1ECD-668D-4AD0-976F-7EE3EE6D950C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0727-7CB5-4EC8-A8D2-82608C948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hyperlink" Target="http://st.free-lance.ru/users/Boman/upload/sm_f_49d5f158c9aef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428625"/>
            <a:ext cx="7772400" cy="28876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40005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8" name="Рисунок 11" descr="blue00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214290"/>
            <a:ext cx="8429625" cy="60721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" name="Рисунок 4" descr="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714625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5" descr="hj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8575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28662" y="214290"/>
            <a:ext cx="73581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 err="1" smtClean="0">
                <a:solidFill>
                  <a:srgbClr val="00B0F0"/>
                </a:solidFill>
              </a:rPr>
              <a:t>Ш</a:t>
            </a:r>
            <a:r>
              <a:rPr lang="ru-RU" sz="16600" dirty="0" err="1" smtClean="0">
                <a:solidFill>
                  <a:srgbClr val="FF0000"/>
                </a:solidFill>
              </a:rPr>
              <a:t>и</a:t>
            </a:r>
            <a:r>
              <a:rPr lang="ru-RU" sz="16600" dirty="0" err="1" smtClean="0">
                <a:solidFill>
                  <a:srgbClr val="00B0F0"/>
                </a:solidFill>
              </a:rPr>
              <a:t>-ж</a:t>
            </a:r>
            <a:r>
              <a:rPr lang="ru-RU" sz="16600" dirty="0" err="1" smtClean="0">
                <a:solidFill>
                  <a:srgbClr val="FF0000"/>
                </a:solidFill>
              </a:rPr>
              <a:t>и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riroda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8"/>
            <a:ext cx="9144000" cy="682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034" y="1571612"/>
            <a:ext cx="250033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dirty="0" err="1" smtClean="0">
                <a:solidFill>
                  <a:srgbClr val="00B0F0"/>
                </a:solidFill>
              </a:rPr>
              <a:t>ш</a:t>
            </a:r>
            <a:endParaRPr lang="ru-RU" sz="34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2357430"/>
            <a:ext cx="27860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dirty="0" smtClean="0">
                <a:solidFill>
                  <a:srgbClr val="00B0F0"/>
                </a:solidFill>
              </a:rPr>
              <a:t>ж</a:t>
            </a:r>
            <a:endParaRPr lang="ru-RU" sz="34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1428736"/>
            <a:ext cx="20002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dirty="0" smtClean="0">
                <a:solidFill>
                  <a:srgbClr val="FF0000"/>
                </a:solidFill>
              </a:rPr>
              <a:t>и</a:t>
            </a:r>
            <a:endParaRPr lang="ru-RU" sz="287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0"/>
            <a:ext cx="214314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err="1" smtClean="0">
                <a:solidFill>
                  <a:srgbClr val="FF0000"/>
                </a:solidFill>
              </a:rPr>
              <a:t>ы</a:t>
            </a:r>
            <a:endParaRPr lang="ru-RU" sz="239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0"/>
            <a:ext cx="227749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err="1" smtClean="0">
                <a:solidFill>
                  <a:srgbClr val="00B0F0"/>
                </a:solidFill>
              </a:rPr>
              <a:t>д</a:t>
            </a:r>
            <a:endParaRPr lang="ru-RU" sz="239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9144000" y="6858000"/>
            <a:ext cx="304800" cy="304800"/>
          </a:xfrm>
          <a:prstGeom prst="rect">
            <a:avLst/>
          </a:prstGeom>
        </p:spPr>
      </p:pic>
      <p:pic>
        <p:nvPicPr>
          <p:cNvPr id="8" name="Picture 2" descr="priroda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286908" cy="692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1571612"/>
            <a:ext cx="250033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dirty="0" err="1" smtClean="0">
                <a:solidFill>
                  <a:srgbClr val="00B0F0"/>
                </a:solidFill>
              </a:rPr>
              <a:t>ш</a:t>
            </a:r>
            <a:endParaRPr lang="ru-RU" sz="34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1471910"/>
            <a:ext cx="27860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dirty="0" smtClean="0">
                <a:solidFill>
                  <a:srgbClr val="00B0F0"/>
                </a:solidFill>
              </a:rPr>
              <a:t>ж</a:t>
            </a:r>
            <a:endParaRPr lang="ru-RU" sz="34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0"/>
            <a:ext cx="214314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err="1" smtClean="0">
                <a:solidFill>
                  <a:srgbClr val="FF0000"/>
                </a:solidFill>
              </a:rPr>
              <a:t>ы</a:t>
            </a:r>
            <a:endParaRPr lang="ru-RU" sz="23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276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276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276"/>
                            </p:stCondLst>
                            <p:childTnLst>
                              <p:par>
                                <p:cTn id="14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riroda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0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21632" y="-714403"/>
            <a:ext cx="32147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dirty="0" err="1" smtClean="0">
                <a:solidFill>
                  <a:srgbClr val="00B0F0"/>
                </a:solidFill>
              </a:rPr>
              <a:t>ш</a:t>
            </a:r>
            <a:endParaRPr lang="ru-RU" sz="344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7780" y="1643027"/>
            <a:ext cx="27860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dirty="0" smtClean="0">
                <a:solidFill>
                  <a:srgbClr val="00B0F0"/>
                </a:solidFill>
              </a:rPr>
              <a:t>ж</a:t>
            </a:r>
            <a:endParaRPr lang="ru-RU" sz="34400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2028" y="-214361"/>
            <a:ext cx="20002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dirty="0" smtClean="0">
                <a:solidFill>
                  <a:srgbClr val="FF0000"/>
                </a:solidFill>
              </a:rPr>
              <a:t>и</a:t>
            </a:r>
            <a:endParaRPr lang="ru-RU" sz="287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8176" y="1928779"/>
            <a:ext cx="20002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dirty="0" smtClean="0">
                <a:solidFill>
                  <a:srgbClr val="FF0000"/>
                </a:solidFill>
              </a:rPr>
              <a:t>и</a:t>
            </a:r>
            <a:endParaRPr lang="ru-RU" sz="28700" dirty="0">
              <a:solidFill>
                <a:srgbClr val="FF0000"/>
              </a:solidFill>
            </a:endParaRPr>
          </a:p>
        </p:txBody>
      </p:sp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9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День Знаний\1 сентября\un656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77001" cy="685800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День Знаний\1 сентября\1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412" y="214290"/>
            <a:ext cx="10691813" cy="75596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071546"/>
            <a:ext cx="8001056" cy="171451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/>
              <a:t>Ж</a:t>
            </a:r>
            <a:r>
              <a:rPr lang="ru-RU" sz="5400" dirty="0" err="1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- </a:t>
            </a:r>
            <a:r>
              <a:rPr lang="ru-RU" sz="5400" dirty="0" err="1" smtClean="0"/>
              <a:t>ш</a:t>
            </a:r>
            <a:r>
              <a:rPr lang="ru-RU" sz="5400" dirty="0" err="1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 пиш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 с буквой 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!</a:t>
            </a:r>
            <a:endParaRPr lang="ru-RU" sz="60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858412" y="76438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7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85728"/>
            <a:ext cx="4572032" cy="28575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Картинки, фото, анимация  и т. д.  взяты из интернета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5" name="Рисунок 4" descr="C:\Documents and Settings\Леонид\Рабочий стол\фото 1 - А 2010\IMG_154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6" name="Рисунок 5" descr="C:\Documents and Settings\Леонид\Рабочий стол\фото 1 - А 2010\IMG_1572.jpg"/>
          <p:cNvPicPr/>
          <p:nvPr/>
        </p:nvPicPr>
        <p:blipFill>
          <a:blip r:embed="rId4"/>
          <a:srcRect t="5883"/>
          <a:stretch>
            <a:fillRect/>
          </a:stretch>
        </p:blipFill>
        <p:spPr bwMode="auto">
          <a:xfrm>
            <a:off x="3714712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User\Рабочий стол\1 сентября\1И.jpg"/>
          <p:cNvPicPr>
            <a:picLocks noChangeAspect="1" noChangeArrowheads="1"/>
          </p:cNvPicPr>
          <p:nvPr/>
        </p:nvPicPr>
        <p:blipFill>
          <a:blip r:embed="rId5" cstate="print"/>
          <a:srcRect l="54688"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</p:spPr>
      </p:pic>
      <p:pic>
        <p:nvPicPr>
          <p:cNvPr id="9" name="Picture 2" descr="Картинка 5 из 26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500042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http://school8-rad.3dn.ru/Slaid-schou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-3401" r="14147" b="-5456"/>
          <a:stretch>
            <a:fillRect/>
          </a:stretch>
        </p:blipFill>
        <p:spPr bwMode="auto">
          <a:xfrm>
            <a:off x="0" y="-285776"/>
            <a:ext cx="9195058" cy="76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429784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День Знаний\1 сентября\1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910916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786322"/>
            <a:ext cx="4286280" cy="1714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1357298"/>
            <a:ext cx="857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err="1" smtClean="0">
                <a:solidFill>
                  <a:srgbClr val="00B0F0"/>
                </a:solidFill>
              </a:rPr>
              <a:t>ш</a:t>
            </a:r>
            <a:endParaRPr lang="ru-RU" sz="7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071546"/>
            <a:ext cx="821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ж</a:t>
            </a:r>
            <a:endParaRPr lang="ru-RU" sz="72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357298"/>
            <a:ext cx="739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и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1214422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err="1" smtClean="0">
                <a:solidFill>
                  <a:srgbClr val="FF0000"/>
                </a:solidFill>
              </a:rPr>
              <a:t>ы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928670"/>
            <a:ext cx="699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err="1" smtClean="0">
                <a:solidFill>
                  <a:srgbClr val="00B0F0"/>
                </a:solidFill>
              </a:rPr>
              <a:t>д</a:t>
            </a:r>
            <a:endParaRPr lang="ru-RU" sz="7200" dirty="0">
              <a:solidFill>
                <a:srgbClr val="00B0F0"/>
              </a:solidFill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699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8298 0.540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699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11806 0.51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699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2517 0.592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699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474 0.58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99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16528 0.66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iroda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43702" y="3087737"/>
            <a:ext cx="183023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err="1" smtClean="0">
                <a:solidFill>
                  <a:srgbClr val="00B0F0"/>
                </a:solidFill>
              </a:rPr>
              <a:t>ш</a:t>
            </a:r>
            <a:endParaRPr lang="ru-RU" sz="239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3087737"/>
            <a:ext cx="17515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smtClean="0">
                <a:solidFill>
                  <a:srgbClr val="00B0F0"/>
                </a:solidFill>
              </a:rPr>
              <a:t>ж</a:t>
            </a:r>
            <a:endParaRPr lang="ru-RU" sz="239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1500174"/>
            <a:ext cx="15771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dirty="0" smtClean="0">
                <a:solidFill>
                  <a:srgbClr val="FF0000"/>
                </a:solidFill>
              </a:rPr>
              <a:t>и</a:t>
            </a:r>
            <a:endParaRPr lang="ru-RU" sz="287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786058"/>
            <a:ext cx="170712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err="1" smtClean="0">
                <a:solidFill>
                  <a:srgbClr val="FF0000"/>
                </a:solidFill>
              </a:rPr>
              <a:t>ы</a:t>
            </a:r>
            <a:endParaRPr lang="ru-RU" sz="239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642918"/>
            <a:ext cx="14916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err="1" smtClean="0">
                <a:solidFill>
                  <a:srgbClr val="00B0F0"/>
                </a:solidFill>
              </a:rPr>
              <a:t>д</a:t>
            </a:r>
            <a:endParaRPr lang="ru-RU" sz="23900" dirty="0">
              <a:solidFill>
                <a:srgbClr val="00B0F0"/>
              </a:solidFill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57</Words>
  <Application>Microsoft Office PowerPoint</Application>
  <PresentationFormat>Экран (4:3)</PresentationFormat>
  <Paragraphs>26</Paragraphs>
  <Slides>15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Леонид</cp:lastModifiedBy>
  <cp:revision>31</cp:revision>
  <dcterms:created xsi:type="dcterms:W3CDTF">2009-08-10T13:59:16Z</dcterms:created>
  <dcterms:modified xsi:type="dcterms:W3CDTF">2010-11-20T13:08:51Z</dcterms:modified>
</cp:coreProperties>
</file>