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63" r:id="rId4"/>
    <p:sldId id="260" r:id="rId5"/>
    <p:sldId id="262" r:id="rId6"/>
    <p:sldId id="278" r:id="rId7"/>
    <p:sldId id="275" r:id="rId8"/>
    <p:sldId id="276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57" r:id="rId20"/>
    <p:sldId id="273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3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5ADB-1796-4F36-924E-E701087A8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6611A-E0AD-45CE-939D-C0103F1A9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E5D9-E46D-406C-BA8A-236F1F0AD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6228-480E-416F-9DCB-D0EBBA2BB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EA98-72F4-45CA-988B-960E6681C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B65B-206D-492E-B6CA-AA056F1D2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29BF-CE44-4673-A1CD-FFFE14031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7134-99C0-4C0C-80EE-89A697E4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F458C-FDB9-4F41-B92D-4EF70004F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6BA5-E6DB-4AE0-A820-724CDCA0D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EF074-3725-46B1-8508-418B760C3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A7DFB17-BD4F-4B91-A858-2D611AFC0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69" r:id="rId4"/>
    <p:sldLayoutId id="2147484275" r:id="rId5"/>
    <p:sldLayoutId id="2147484270" r:id="rId6"/>
    <p:sldLayoutId id="2147484276" r:id="rId7"/>
    <p:sldLayoutId id="2147484277" r:id="rId8"/>
    <p:sldLayoutId id="2147484278" r:id="rId9"/>
    <p:sldLayoutId id="2147484271" r:id="rId10"/>
    <p:sldLayoutId id="21474842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iolent.ru/foto/data/media/4/lestnica2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ulsi.ru/filesStore/Image/news2/2008/05/21/konkyrs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187450" y="1268413"/>
            <a:ext cx="3168650" cy="3024187"/>
          </a:xfrm>
          <a:prstGeom prst="cube">
            <a:avLst>
              <a:gd name="adj" fmla="val 18949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7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Ъ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4932363" y="2420938"/>
            <a:ext cx="3168650" cy="3024187"/>
          </a:xfrm>
          <a:prstGeom prst="cube">
            <a:avLst>
              <a:gd name="adj" fmla="val 18949"/>
            </a:avLst>
          </a:prstGeom>
          <a:solidFill>
            <a:srgbClr val="FF6600">
              <a:alpha val="8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7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Ь</a:t>
            </a:r>
          </a:p>
        </p:txBody>
      </p:sp>
      <p:pic>
        <p:nvPicPr>
          <p:cNvPr id="4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7245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071934" y="0"/>
            <a:ext cx="5072066" cy="150019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объ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ятия</a:t>
            </a:r>
            <a:endParaRPr lang="ru-RU" sz="9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459" name="Picture 2" descr="D:\Картинки\Анимация\Анимированнные рисунки\DIS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6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62400" y="3246438"/>
          <a:ext cx="1219200" cy="365125"/>
        </p:xfrm>
        <a:graphic>
          <a:graphicData uri="http://schemas.openxmlformats.org/drawingml/2006/table">
            <a:tbl>
              <a:tblPr/>
              <a:tblGrid>
                <a:gridCol w="12192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/>
              <a:t>Дом</a:t>
            </a:r>
          </a:p>
          <a:p>
            <a:pPr eaLnBrk="0" hangingPunct="0"/>
            <a:r>
              <a:rPr lang="ru-RU"/>
              <a:t>  </a:t>
            </a:r>
            <a:r>
              <a:rPr lang="ru-RU" sz="50700"/>
              <a:t> </a:t>
            </a:r>
            <a:endParaRPr lang="ru-RU"/>
          </a:p>
        </p:txBody>
      </p:sp>
      <p:pic>
        <p:nvPicPr>
          <p:cNvPr id="20485" name="Picture 5" descr="http://www.profil-group.ru/files/dom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 rot="20760520">
            <a:off x="538537" y="5730877"/>
            <a:ext cx="4972737" cy="92869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подъ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r>
              <a:rPr lang="ru-RU" sz="9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Севастополь: Фиолент: Подъём">
            <a:hlinkClick r:id="rId2" tooltip="Подъём"/>
          </p:cNvPr>
          <p:cNvPicPr>
            <a:picLocks noChangeAspect="1" noChangeArrowheads="1"/>
          </p:cNvPicPr>
          <p:nvPr/>
        </p:nvPicPr>
        <p:blipFill>
          <a:blip r:embed="rId3"/>
          <a:srcRect t="26643"/>
          <a:stretch>
            <a:fillRect/>
          </a:stretch>
        </p:blipFill>
        <p:spPr bwMode="auto">
          <a:xfrm>
            <a:off x="0" y="-214313"/>
            <a:ext cx="9144000" cy="70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71868" y="-214338"/>
            <a:ext cx="5572132" cy="164305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подъ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ё</a:t>
            </a:r>
            <a:r>
              <a:rPr lang="ru-RU" sz="9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500654"/>
            <a:ext cx="9144000" cy="135734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Предъ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ю</a:t>
            </a:r>
            <a:r>
              <a:rPr lang="ru-RU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билейный </a:t>
            </a:r>
            <a:r>
              <a:rPr lang="ru-RU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выпуск газеты</a:t>
            </a:r>
          </a:p>
        </p:txBody>
      </p:sp>
      <p:pic>
        <p:nvPicPr>
          <p:cNvPr id="22531" name="Picture 4" descr="http://spbschool110.narod.ru/img/GAZETA/yubil/gifty/09.gif"/>
          <p:cNvPicPr>
            <a:picLocks noChangeAspect="1" noChangeArrowheads="1"/>
          </p:cNvPicPr>
          <p:nvPr/>
        </p:nvPicPr>
        <p:blipFill>
          <a:blip r:embed="rId2"/>
          <a:srcRect t="57317"/>
          <a:stretch>
            <a:fillRect/>
          </a:stretch>
        </p:blipFill>
        <p:spPr bwMode="auto">
          <a:xfrm>
            <a:off x="0" y="0"/>
            <a:ext cx="91440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157163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3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обе</a:t>
            </a:r>
            <a:r>
              <a:rPr lang="ru-RU" sz="138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зь</a:t>
            </a:r>
            <a:r>
              <a:rPr lang="ru-RU" sz="13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r>
              <a:rPr lang="ru-RU" sz="13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ны</a:t>
            </a:r>
          </a:p>
        </p:txBody>
      </p:sp>
      <p:pic>
        <p:nvPicPr>
          <p:cNvPr id="23555" name="Picture 11" descr="http://www.nivagold.ru/raznoe/zveri%20anim/SingesCoupl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143125"/>
            <a:ext cx="56007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рангутан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Пьяный одессит ранил соседа из руж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61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3571900" cy="157163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</a:t>
            </a:r>
            <a:r>
              <a:rPr lang="ru-RU" sz="9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</a:t>
            </a:r>
            <a:r>
              <a:rPr lang="ru-RU" sz="9600" b="1" dirty="0">
                <a:ln w="11430"/>
                <a:solidFill>
                  <a:srgbClr val="33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5786446" y="2643182"/>
            <a:ext cx="2797184" cy="128588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пь</a:t>
            </a: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  <a:r>
              <a:rPr lang="ru-RU" sz="9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</a:p>
        </p:txBody>
      </p:sp>
      <p:pic>
        <p:nvPicPr>
          <p:cNvPr id="25603" name="Picture 6" descr="http://blestiashky.narod.ru/images/File2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5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тигр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5" y="6072188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142876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3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воро</a:t>
            </a:r>
            <a:r>
              <a:rPr lang="ru-RU" sz="138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бь</a:t>
            </a:r>
            <a:r>
              <a:rPr lang="ru-RU" sz="13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</p:txBody>
      </p:sp>
      <p:pic>
        <p:nvPicPr>
          <p:cNvPr id="26627" name="Picture 2" descr="http://fantasyflash.ru/anime/bird/image/bird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75"/>
            <a:ext cx="2960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http://fantasyflash.ru/anime/bird/image/bird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72188" y="3786188"/>
            <a:ext cx="3071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робей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57212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www.mediakrug.ru/upload/image/%CF%E5%ED%D0%EE%F1/ORZ.jpg"/>
          <p:cNvPicPr>
            <a:picLocks noChangeAspect="1" noChangeArrowheads="1"/>
          </p:cNvPicPr>
          <p:nvPr/>
        </p:nvPicPr>
        <p:blipFill>
          <a:blip r:embed="rId2"/>
          <a:srcRect t="5983" b="38351"/>
          <a:stretch>
            <a:fillRect/>
          </a:stretch>
        </p:blipFill>
        <p:spPr bwMode="auto">
          <a:xfrm>
            <a:off x="0" y="0"/>
            <a:ext cx="9144000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5500678"/>
            <a:ext cx="9144000" cy="135732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38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пь</a:t>
            </a:r>
            <a:r>
              <a:rPr lang="ru-RU" sz="13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750" y="1928802"/>
            <a:ext cx="2447925" cy="2879725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700" b="1" dirty="0" err="1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  <a:endParaRPr lang="ru-RU" sz="287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928802"/>
            <a:ext cx="4741747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 – лис</a:t>
            </a: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дерево – дере</a:t>
            </a: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лей – </a:t>
            </a: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 – </a:t>
            </a: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b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пей – </a:t>
            </a: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Звёзды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Звёзды ясные, звёзды высокие!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вы храните в </a:t>
            </a:r>
            <a:r>
              <a:rPr lang="ru-RU" sz="36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себе,что</a:t>
            </a: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скрываете?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Звёзды , таящие мысли глубокие,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Силой какою вы душу пленяете?</a:t>
            </a:r>
          </a:p>
          <a:p>
            <a:pPr>
              <a:defRPr/>
            </a:pPr>
            <a:endParaRPr lang="ru-RU" sz="3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почему так, когда вы сияете,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Маните в небо, в объятья широкие?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Смотрите в небо так, сердце ласкаете,</a:t>
            </a:r>
          </a:p>
          <a:p>
            <a:pPr>
              <a:defRPr/>
            </a:pPr>
            <a:r>
              <a:rPr lang="ru-RU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Звёзды небесные, звёзды далёкие!</a:t>
            </a:r>
          </a:p>
          <a:p>
            <a:pPr>
              <a:defRPr/>
            </a:pPr>
            <a:r>
              <a:rPr lang="ru-RU" sz="3600" b="1" i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С. А. Есенин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2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285728"/>
            <a:ext cx="4572032" cy="28575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Картинки, фото, анимация  и т. д.  взяты из интернета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28596" y="2000240"/>
            <a:ext cx="2447925" cy="242889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3900" b="1" dirty="0" err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ъ</a:t>
            </a:r>
            <a:endParaRPr lang="ru-RU" sz="23900" b="1" dirty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1857364"/>
            <a:ext cx="460190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</a:t>
            </a: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 – </a:t>
            </a:r>
            <a:r>
              <a:rPr lang="ru-RU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ъ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Обед – о</a:t>
            </a:r>
            <a:r>
              <a:rPr lang="ru-RU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ъ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Пойдём - по</a:t>
            </a:r>
            <a:r>
              <a:rPr lang="ru-RU" sz="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ъ</a:t>
            </a:r>
            <a:r>
              <a:rPr lang="ru-RU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</a:p>
        </p:txBody>
      </p:sp>
      <p:pic>
        <p:nvPicPr>
          <p:cNvPr id="12292" name="Picture 23" descr="http://animashky.ru/flist/gldr/10/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00375" y="2571750"/>
            <a:ext cx="1295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3857625" y="2928938"/>
            <a:ext cx="1500188" cy="158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5179219" y="1250157"/>
            <a:ext cx="1857375" cy="150018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357813" y="2000250"/>
            <a:ext cx="2286000" cy="92868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321300" y="2928938"/>
            <a:ext cx="2465388" cy="64293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5339557" y="2947194"/>
            <a:ext cx="1714500" cy="167798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21558" y="-214338"/>
            <a:ext cx="86914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78814" y="928670"/>
            <a:ext cx="92869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43834" y="2571744"/>
            <a:ext cx="114300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</a:t>
            </a:r>
            <a:endParaRPr lang="ru-RU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07310" y="3786190"/>
            <a:ext cx="9028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143116"/>
            <a:ext cx="255525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</a:t>
            </a:r>
          </a:p>
          <a:p>
            <a:pPr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согласной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4744" y="2285992"/>
            <a:ext cx="155202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857232"/>
            <a:ext cx="2045753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99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ъ</a:t>
            </a:r>
            <a:endParaRPr lang="ru-RU" sz="19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392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17"/>
          <p:cNvSpPr>
            <a:spLocks/>
          </p:cNvSpPr>
          <p:nvPr/>
        </p:nvSpPr>
        <p:spPr bwMode="auto">
          <a:xfrm>
            <a:off x="827088" y="2636838"/>
            <a:ext cx="1316037" cy="2070100"/>
          </a:xfrm>
          <a:custGeom>
            <a:avLst/>
            <a:gdLst>
              <a:gd name="T0" fmla="*/ 2147483647 w 829"/>
              <a:gd name="T1" fmla="*/ 2147483647 h 1304"/>
              <a:gd name="T2" fmla="*/ 2147483647 w 829"/>
              <a:gd name="T3" fmla="*/ 2147483647 h 1304"/>
              <a:gd name="T4" fmla="*/ 2147483647 w 829"/>
              <a:gd name="T5" fmla="*/ 2147483647 h 1304"/>
              <a:gd name="T6" fmla="*/ 2147483647 w 829"/>
              <a:gd name="T7" fmla="*/ 2147483647 h 1304"/>
              <a:gd name="T8" fmla="*/ 2147483647 w 829"/>
              <a:gd name="T9" fmla="*/ 2147483647 h 1304"/>
              <a:gd name="T10" fmla="*/ 2147483647 w 829"/>
              <a:gd name="T11" fmla="*/ 2147483647 h 1304"/>
              <a:gd name="T12" fmla="*/ 2147483647 w 829"/>
              <a:gd name="T13" fmla="*/ 2147483647 h 1304"/>
              <a:gd name="T14" fmla="*/ 2147483647 w 829"/>
              <a:gd name="T15" fmla="*/ 2147483647 h 1304"/>
              <a:gd name="T16" fmla="*/ 2147483647 w 829"/>
              <a:gd name="T17" fmla="*/ 2147483647 h 1304"/>
              <a:gd name="T18" fmla="*/ 2147483647 w 829"/>
              <a:gd name="T19" fmla="*/ 2147483647 h 1304"/>
              <a:gd name="T20" fmla="*/ 0 w 829"/>
              <a:gd name="T21" fmla="*/ 2147483647 h 13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9"/>
              <a:gd name="T34" fmla="*/ 0 h 1304"/>
              <a:gd name="T35" fmla="*/ 829 w 829"/>
              <a:gd name="T36" fmla="*/ 1304 h 13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9" h="1304">
                <a:moveTo>
                  <a:pt x="498" y="759"/>
                </a:moveTo>
                <a:cubicBezTo>
                  <a:pt x="523" y="748"/>
                  <a:pt x="596" y="689"/>
                  <a:pt x="648" y="693"/>
                </a:cubicBezTo>
                <a:cubicBezTo>
                  <a:pt x="700" y="697"/>
                  <a:pt x="791" y="715"/>
                  <a:pt x="810" y="783"/>
                </a:cubicBezTo>
                <a:cubicBezTo>
                  <a:pt x="829" y="851"/>
                  <a:pt x="812" y="1015"/>
                  <a:pt x="762" y="1101"/>
                </a:cubicBezTo>
                <a:cubicBezTo>
                  <a:pt x="712" y="1187"/>
                  <a:pt x="585" y="1294"/>
                  <a:pt x="510" y="1299"/>
                </a:cubicBezTo>
                <a:cubicBezTo>
                  <a:pt x="435" y="1304"/>
                  <a:pt x="315" y="1232"/>
                  <a:pt x="312" y="1131"/>
                </a:cubicBezTo>
                <a:cubicBezTo>
                  <a:pt x="309" y="1030"/>
                  <a:pt x="419" y="866"/>
                  <a:pt x="494" y="690"/>
                </a:cubicBezTo>
                <a:cubicBezTo>
                  <a:pt x="569" y="514"/>
                  <a:pt x="759" y="150"/>
                  <a:pt x="762" y="75"/>
                </a:cubicBezTo>
                <a:cubicBezTo>
                  <a:pt x="765" y="0"/>
                  <a:pt x="584" y="236"/>
                  <a:pt x="510" y="237"/>
                </a:cubicBezTo>
                <a:cubicBezTo>
                  <a:pt x="436" y="238"/>
                  <a:pt x="403" y="44"/>
                  <a:pt x="318" y="81"/>
                </a:cubicBezTo>
                <a:cubicBezTo>
                  <a:pt x="233" y="118"/>
                  <a:pt x="66" y="380"/>
                  <a:pt x="0" y="459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9" name="Freeform 18"/>
          <p:cNvSpPr>
            <a:spLocks/>
          </p:cNvSpPr>
          <p:nvPr/>
        </p:nvSpPr>
        <p:spPr bwMode="auto">
          <a:xfrm>
            <a:off x="6986588" y="2714625"/>
            <a:ext cx="825500" cy="2024063"/>
          </a:xfrm>
          <a:custGeom>
            <a:avLst/>
            <a:gdLst>
              <a:gd name="T0" fmla="*/ 2147483647 w 520"/>
              <a:gd name="T1" fmla="*/ 2147483647 h 1275"/>
              <a:gd name="T2" fmla="*/ 2147483647 w 520"/>
              <a:gd name="T3" fmla="*/ 2147483647 h 1275"/>
              <a:gd name="T4" fmla="*/ 2147483647 w 520"/>
              <a:gd name="T5" fmla="*/ 2147483647 h 1275"/>
              <a:gd name="T6" fmla="*/ 2147483647 w 520"/>
              <a:gd name="T7" fmla="*/ 2147483647 h 1275"/>
              <a:gd name="T8" fmla="*/ 2147483647 w 520"/>
              <a:gd name="T9" fmla="*/ 2147483647 h 1275"/>
              <a:gd name="T10" fmla="*/ 2147483647 w 520"/>
              <a:gd name="T11" fmla="*/ 2147483647 h 1275"/>
              <a:gd name="T12" fmla="*/ 2147483647 w 520"/>
              <a:gd name="T13" fmla="*/ 2147483647 h 1275"/>
              <a:gd name="T14" fmla="*/ 2147483647 w 520"/>
              <a:gd name="T15" fmla="*/ 0 h 12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0"/>
              <a:gd name="T25" fmla="*/ 0 h 1275"/>
              <a:gd name="T26" fmla="*/ 520 w 520"/>
              <a:gd name="T27" fmla="*/ 1275 h 12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0" h="1275">
                <a:moveTo>
                  <a:pt x="189" y="730"/>
                </a:moveTo>
                <a:cubicBezTo>
                  <a:pt x="214" y="719"/>
                  <a:pt x="287" y="660"/>
                  <a:pt x="339" y="664"/>
                </a:cubicBezTo>
                <a:cubicBezTo>
                  <a:pt x="391" y="668"/>
                  <a:pt x="482" y="686"/>
                  <a:pt x="501" y="754"/>
                </a:cubicBezTo>
                <a:cubicBezTo>
                  <a:pt x="520" y="822"/>
                  <a:pt x="503" y="986"/>
                  <a:pt x="453" y="1072"/>
                </a:cubicBezTo>
                <a:cubicBezTo>
                  <a:pt x="403" y="1158"/>
                  <a:pt x="276" y="1265"/>
                  <a:pt x="201" y="1270"/>
                </a:cubicBezTo>
                <a:cubicBezTo>
                  <a:pt x="126" y="1275"/>
                  <a:pt x="6" y="1203"/>
                  <a:pt x="3" y="1102"/>
                </a:cubicBezTo>
                <a:cubicBezTo>
                  <a:pt x="0" y="1001"/>
                  <a:pt x="108" y="845"/>
                  <a:pt x="185" y="661"/>
                </a:cubicBezTo>
                <a:cubicBezTo>
                  <a:pt x="262" y="477"/>
                  <a:pt x="407" y="138"/>
                  <a:pt x="465" y="0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4351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1" name="AutoShape 11"/>
          <p:cNvSpPr>
            <a:spLocks noChangeArrowheads="1"/>
          </p:cNvSpPr>
          <p:nvPr/>
        </p:nvSpPr>
        <p:spPr bwMode="auto">
          <a:xfrm>
            <a:off x="754063" y="3282950"/>
            <a:ext cx="144462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15"/>
          <p:cNvSpPr>
            <a:spLocks noChangeArrowheads="1"/>
          </p:cNvSpPr>
          <p:nvPr/>
        </p:nvSpPr>
        <p:spPr bwMode="auto">
          <a:xfrm>
            <a:off x="7667625" y="2636838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343" name="Group 23"/>
          <p:cNvGrpSpPr>
            <a:grpSpLocks/>
          </p:cNvGrpSpPr>
          <p:nvPr/>
        </p:nvGrpSpPr>
        <p:grpSpPr bwMode="auto">
          <a:xfrm>
            <a:off x="3386138" y="2755900"/>
            <a:ext cx="2376487" cy="2001838"/>
            <a:chOff x="2133" y="1736"/>
            <a:chExt cx="1497" cy="1261"/>
          </a:xfrm>
        </p:grpSpPr>
        <p:sp>
          <p:nvSpPr>
            <p:cNvPr id="14348" name="Freeform 16"/>
            <p:cNvSpPr>
              <a:spLocks/>
            </p:cNvSpPr>
            <p:nvPr/>
          </p:nvSpPr>
          <p:spPr bwMode="auto">
            <a:xfrm>
              <a:off x="2133" y="1746"/>
              <a:ext cx="520" cy="1229"/>
            </a:xfrm>
            <a:custGeom>
              <a:avLst/>
              <a:gdLst>
                <a:gd name="T0" fmla="*/ 189 w 520"/>
                <a:gd name="T1" fmla="*/ 684 h 1229"/>
                <a:gd name="T2" fmla="*/ 339 w 520"/>
                <a:gd name="T3" fmla="*/ 618 h 1229"/>
                <a:gd name="T4" fmla="*/ 501 w 520"/>
                <a:gd name="T5" fmla="*/ 708 h 1229"/>
                <a:gd name="T6" fmla="*/ 453 w 520"/>
                <a:gd name="T7" fmla="*/ 1026 h 1229"/>
                <a:gd name="T8" fmla="*/ 201 w 520"/>
                <a:gd name="T9" fmla="*/ 1224 h 1229"/>
                <a:gd name="T10" fmla="*/ 3 w 520"/>
                <a:gd name="T11" fmla="*/ 1056 h 1229"/>
                <a:gd name="T12" fmla="*/ 185 w 520"/>
                <a:gd name="T13" fmla="*/ 615 h 1229"/>
                <a:gd name="T14" fmla="*/ 453 w 520"/>
                <a:gd name="T15" fmla="*/ 0 h 1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0"/>
                <a:gd name="T25" fmla="*/ 0 h 1229"/>
                <a:gd name="T26" fmla="*/ 520 w 520"/>
                <a:gd name="T27" fmla="*/ 1229 h 12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0" h="1229">
                  <a:moveTo>
                    <a:pt x="189" y="684"/>
                  </a:moveTo>
                  <a:cubicBezTo>
                    <a:pt x="214" y="673"/>
                    <a:pt x="287" y="614"/>
                    <a:pt x="339" y="618"/>
                  </a:cubicBezTo>
                  <a:cubicBezTo>
                    <a:pt x="391" y="622"/>
                    <a:pt x="482" y="640"/>
                    <a:pt x="501" y="708"/>
                  </a:cubicBezTo>
                  <a:cubicBezTo>
                    <a:pt x="520" y="776"/>
                    <a:pt x="503" y="940"/>
                    <a:pt x="453" y="1026"/>
                  </a:cubicBezTo>
                  <a:cubicBezTo>
                    <a:pt x="403" y="1112"/>
                    <a:pt x="276" y="1219"/>
                    <a:pt x="201" y="1224"/>
                  </a:cubicBezTo>
                  <a:cubicBezTo>
                    <a:pt x="126" y="1229"/>
                    <a:pt x="6" y="1157"/>
                    <a:pt x="3" y="1056"/>
                  </a:cubicBezTo>
                  <a:cubicBezTo>
                    <a:pt x="0" y="955"/>
                    <a:pt x="110" y="791"/>
                    <a:pt x="185" y="615"/>
                  </a:cubicBezTo>
                  <a:cubicBezTo>
                    <a:pt x="260" y="439"/>
                    <a:pt x="408" y="102"/>
                    <a:pt x="453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Freeform 19"/>
            <p:cNvSpPr>
              <a:spLocks/>
            </p:cNvSpPr>
            <p:nvPr/>
          </p:nvSpPr>
          <p:spPr bwMode="auto">
            <a:xfrm>
              <a:off x="2880" y="1736"/>
              <a:ext cx="750" cy="1261"/>
            </a:xfrm>
            <a:custGeom>
              <a:avLst/>
              <a:gdLst>
                <a:gd name="T0" fmla="*/ 750 w 750"/>
                <a:gd name="T1" fmla="*/ 832 h 1261"/>
                <a:gd name="T2" fmla="*/ 201 w 750"/>
                <a:gd name="T3" fmla="*/ 1224 h 1261"/>
                <a:gd name="T4" fmla="*/ 3 w 750"/>
                <a:gd name="T5" fmla="*/ 1056 h 1261"/>
                <a:gd name="T6" fmla="*/ 185 w 750"/>
                <a:gd name="T7" fmla="*/ 615 h 1261"/>
                <a:gd name="T8" fmla="*/ 453 w 750"/>
                <a:gd name="T9" fmla="*/ 0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0"/>
                <a:gd name="T16" fmla="*/ 0 h 1261"/>
                <a:gd name="T17" fmla="*/ 750 w 750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0" h="1261">
                  <a:moveTo>
                    <a:pt x="750" y="832"/>
                  </a:moveTo>
                  <a:cubicBezTo>
                    <a:pt x="659" y="896"/>
                    <a:pt x="325" y="1187"/>
                    <a:pt x="201" y="1224"/>
                  </a:cubicBezTo>
                  <a:cubicBezTo>
                    <a:pt x="77" y="1261"/>
                    <a:pt x="6" y="1157"/>
                    <a:pt x="3" y="1056"/>
                  </a:cubicBezTo>
                  <a:cubicBezTo>
                    <a:pt x="0" y="955"/>
                    <a:pt x="110" y="791"/>
                    <a:pt x="185" y="615"/>
                  </a:cubicBezTo>
                  <a:cubicBezTo>
                    <a:pt x="260" y="439"/>
                    <a:pt x="408" y="102"/>
                    <a:pt x="453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20"/>
            <p:cNvSpPr>
              <a:spLocks/>
            </p:cNvSpPr>
            <p:nvPr/>
          </p:nvSpPr>
          <p:spPr bwMode="auto">
            <a:xfrm>
              <a:off x="2520" y="2520"/>
              <a:ext cx="474" cy="348"/>
            </a:xfrm>
            <a:custGeom>
              <a:avLst/>
              <a:gdLst>
                <a:gd name="T0" fmla="*/ 474 w 474"/>
                <a:gd name="T1" fmla="*/ 0 h 348"/>
                <a:gd name="T2" fmla="*/ 0 w 474"/>
                <a:gd name="T3" fmla="*/ 348 h 348"/>
                <a:gd name="T4" fmla="*/ 0 60000 65536"/>
                <a:gd name="T5" fmla="*/ 0 60000 65536"/>
                <a:gd name="T6" fmla="*/ 0 w 474"/>
                <a:gd name="T7" fmla="*/ 0 h 348"/>
                <a:gd name="T8" fmla="*/ 474 w 474"/>
                <a:gd name="T9" fmla="*/ 348 h 3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4" h="348">
                  <a:moveTo>
                    <a:pt x="474" y="0"/>
                  </a:moveTo>
                  <a:cubicBezTo>
                    <a:pt x="395" y="58"/>
                    <a:pt x="99" y="276"/>
                    <a:pt x="0" y="348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4" name="AutoShape 12"/>
          <p:cNvSpPr>
            <a:spLocks noChangeArrowheads="1"/>
          </p:cNvSpPr>
          <p:nvPr/>
        </p:nvSpPr>
        <p:spPr bwMode="auto">
          <a:xfrm>
            <a:off x="4000500" y="4408488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14"/>
          <p:cNvSpPr>
            <a:spLocks noChangeArrowheads="1"/>
          </p:cNvSpPr>
          <p:nvPr/>
        </p:nvSpPr>
        <p:spPr bwMode="auto">
          <a:xfrm>
            <a:off x="5219700" y="2636838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 rot="-8724836">
            <a:off x="779463" y="3429000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AutoShape 13"/>
          <p:cNvSpPr>
            <a:spLocks noChangeArrowheads="1"/>
          </p:cNvSpPr>
          <p:nvPr/>
        </p:nvSpPr>
        <p:spPr bwMode="auto">
          <a:xfrm>
            <a:off x="4067175" y="2682875"/>
            <a:ext cx="144463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1087 C 0.00122 -0.0222 0.03403 -0.07191 0.04757 -0.07862 C 0.06111 -0.08532 0.06024 -0.05041 0.07292 -0.0511 C 0.08559 -0.0518 0.12691 -0.11052 0.12378 -0.08278 C 0.12066 -0.05503 0.06701 0.06797 0.05399 0.11583 C 0.04097 0.1637 0.03681 0.1919 0.04601 0.20462 C 0.05521 0.21734 0.09444 0.21133 0.10955 0.1919 C 0.12465 0.17248 0.1349 0.11445 0.13646 0.08832 C 0.13802 0.06219 0.13038 0.03768 0.1191 0.0356 C 0.10781 0.03352 0.07882 0.06751 0.06823 0.07583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1 -0.01041 C 0.22778 -0.02428 0.25816 -0.08232 0.27135 -0.09341 C 0.28455 -0.10451 0.29097 -0.08509 0.29844 -0.07654 C 0.3059 -0.06798 0.30625 -0.03838 0.3158 -0.04255 C 0.32535 -0.04671 0.36372 -0.13549 0.35556 -0.10174 C 0.3474 -0.06798 0.27674 0.10635 0.26667 0.16023 C 0.2566 0.2141 0.28299 0.21757 0.29514 0.2215 C 0.30729 0.22543 0.32812 0.20046 0.33958 0.18358 C 0.35104 0.1667 0.3625 0.14358 0.36354 0.12023 C 0.36458 0.09688 0.35851 0.05017 0.34601 0.04393 C 0.33351 0.03768 0.30087 0.07422 0.28889 0.08208 " pathEditMode="relative" rAng="0" ptsTypes="aaaaaaaaaaa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32 0.1815 C 0.35312 0.17133 0.39792 0.13109 0.41267 0.117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9 -0.08486 C 0.46615 -0.03908 0.39514 0.14266 0.39201 0.18982 C 0.38889 0.23699 0.43906 0.20601 0.46181 0.19838 C 0.48455 0.19075 0.51458 0.15491 0.52847 0.14335 " pathEditMode="relative" rAng="0" ptsTypes="aaaa">
                                      <p:cBhvr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983 -0.10035 C 0.73524 -0.05596 0.67187 0.1126 0.66181 0.1667 C 0.65174 0.22081 0.67622 0.21988 0.68889 0.22381 C 0.70156 0.22774 0.72535 0.21086 0.73802 0.18982 C 0.75069 0.16878 0.76354 0.11907 0.7651 0.09688 C 0.76667 0.07468 0.75972 0.05988 0.74757 0.05664 C 0.73542 0.05341 0.70365 0.07352 0.69201 0.07792 " pathEditMode="relative" rAng="0" ptsTypes="aaaaaaa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8" descr="C01EF37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723" t="47701" r="66632" b="10645"/>
          <a:stretch>
            <a:fillRect/>
          </a:stretch>
        </p:blipFill>
        <p:spPr bwMode="auto">
          <a:xfrm>
            <a:off x="857250" y="3117850"/>
            <a:ext cx="3214688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70" descr="C01EF37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-11124" t="6044" r="66632" b="58214"/>
          <a:stretch>
            <a:fillRect/>
          </a:stretch>
        </p:blipFill>
        <p:spPr bwMode="auto">
          <a:xfrm>
            <a:off x="5832475" y="214313"/>
            <a:ext cx="2889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71" descr="C01EF37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2361" t="53613" b="10645"/>
          <a:stretch>
            <a:fillRect/>
          </a:stretch>
        </p:blipFill>
        <p:spPr bwMode="auto">
          <a:xfrm>
            <a:off x="3898900" y="3714750"/>
            <a:ext cx="52451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69" descr="C01EF37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2361" b="58345"/>
          <a:stretch>
            <a:fillRect/>
          </a:stretch>
        </p:blipFill>
        <p:spPr bwMode="auto">
          <a:xfrm>
            <a:off x="3000375" y="0"/>
            <a:ext cx="31734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3714752"/>
            <a:ext cx="4620560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тетрадочку открою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как надо положу.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от вас не скрою: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Ручку я вот так держу.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Сяду </a:t>
            </a:r>
            <a:r>
              <a:rPr lang="ru-RU" sz="2800" b="1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прямо,не</a:t>
            </a: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согнусь,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работу я возьмусь.</a:t>
            </a:r>
          </a:p>
        </p:txBody>
      </p:sp>
      <p:pic>
        <p:nvPicPr>
          <p:cNvPr id="16387" name="Picture 14" descr="http://animashky.ru/flist/glludi/3/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0"/>
            <a:ext cx="46005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Documents and Settings\Admin\Рабочий стол\Детские през. и анимэ\док2.files\0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2893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7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584858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Сравните буквы</a:t>
            </a:r>
          </a:p>
        </p:txBody>
      </p:sp>
      <p:pic>
        <p:nvPicPr>
          <p:cNvPr id="3" name="Picture 2" descr="http://yarus.aspu.ru/images/Image/graphics/image05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7163" y="3214688"/>
            <a:ext cx="936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29125" y="2786063"/>
            <a:ext cx="9540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</TotalTime>
  <Words>159</Words>
  <Application>Microsoft Office PowerPoint</Application>
  <PresentationFormat>Экран (4:3)</PresentationFormat>
  <Paragraphs>48</Paragraphs>
  <Slides>21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Franklin Gothic Medium</vt:lpstr>
      <vt:lpstr>Franklin Gothic Book</vt:lpstr>
      <vt:lpstr>Wingdings 2</vt:lpstr>
      <vt:lpstr>Calibri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 – листья дерева – деревья лей – льют – льёт пей – пью - пьёт</dc:title>
  <dc:creator>User</dc:creator>
  <cp:lastModifiedBy>MART1</cp:lastModifiedBy>
  <cp:revision>45</cp:revision>
  <dcterms:created xsi:type="dcterms:W3CDTF">2008-03-09T16:07:43Z</dcterms:created>
  <dcterms:modified xsi:type="dcterms:W3CDTF">2012-05-28T20:18:24Z</dcterms:modified>
</cp:coreProperties>
</file>