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66" r:id="rId5"/>
    <p:sldId id="257" r:id="rId6"/>
    <p:sldId id="292" r:id="rId7"/>
    <p:sldId id="263" r:id="rId8"/>
    <p:sldId id="264" r:id="rId9"/>
    <p:sldId id="267" r:id="rId10"/>
    <p:sldId id="299" r:id="rId11"/>
    <p:sldId id="293" r:id="rId12"/>
    <p:sldId id="29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9" r:id="rId25"/>
    <p:sldId id="259" r:id="rId26"/>
    <p:sldId id="281" r:id="rId27"/>
    <p:sldId id="260" r:id="rId28"/>
    <p:sldId id="26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68" r:id="rId40"/>
    <p:sldId id="29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003300"/>
    <a:srgbClr val="FF0000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660"/>
  </p:normalViewPr>
  <p:slideViewPr>
    <p:cSldViewPr>
      <p:cViewPr varScale="1">
        <p:scale>
          <a:sx n="68" d="100"/>
          <a:sy n="6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AE17-E758-4401-B535-CE1E9D313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6C972-8B73-4C17-86EA-1174D5D89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E7266-FA0E-4646-B108-17130C41E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B86F0-D07E-426E-8757-D9CCE09E0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E69E5-3DAC-4B85-B500-0537EB8EB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C033-7BC4-42D7-8587-2CD65D4F1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472B-DF98-4935-A902-81F7B99E3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1CAF-B57D-4AD9-9847-7D0CD707B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A866-A3F9-4B12-8F6D-4EA006795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26FA-61D3-463B-BEE3-C155B2C7B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05BD-E6F4-4357-ABEC-BE97D1F54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tile tx="0" ty="0" sx="100000" sy="100000" flip="xy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A090489-B2BC-418D-805D-D35992268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39.png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kulsi.ru/filesStore/Image/news2/2008/05/21/konkyrs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4.wav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6.wav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6" Type="http://schemas.openxmlformats.org/officeDocument/2006/relationships/image" Target="http://www.mtelefony.ru/images_4/45.gif" TargetMode="External"/><Relationship Id="rId5" Type="http://schemas.openxmlformats.org/officeDocument/2006/relationships/image" Target="../media/image63.gif"/><Relationship Id="rId4" Type="http://schemas.openxmlformats.org/officeDocument/2006/relationships/image" Target="../media/image62.jpeg"/><Relationship Id="rId9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animashky.ru/flist/3djivotnie/13/18.gif" TargetMode="External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://animashky.ru/flist/3djivotnie/21/10.gif" TargetMode="External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http://animashky.ru/flist/3djivotnie/21/9.gif" TargetMode="External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http://animashky.ru/flist/3djivotnie/21/96.gif" TargetMode="External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animashky.ru/flist/3djivotnie/21/86.gif" TargetMode="External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http://animashky.ru/flist/3djivotnie/24/63.gif" TargetMode="External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://animashky.ru/flist/3djivotnie/9/45.gif" TargetMode="External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audio10.wav"/><Relationship Id="rId1" Type="http://schemas.openxmlformats.org/officeDocument/2006/relationships/audio" Target="../media/audio8.wav"/><Relationship Id="rId6" Type="http://schemas.openxmlformats.org/officeDocument/2006/relationships/image" Target="../media/image13.jpeg"/><Relationship Id="rId11" Type="http://schemas.openxmlformats.org/officeDocument/2006/relationships/image" Target="../media/image32.png"/><Relationship Id="rId5" Type="http://schemas.openxmlformats.org/officeDocument/2006/relationships/image" Target="../media/image25.jpeg"/><Relationship Id="rId10" Type="http://schemas.openxmlformats.org/officeDocument/2006/relationships/image" Target="../media/image27.png"/><Relationship Id="rId4" Type="http://schemas.openxmlformats.org/officeDocument/2006/relationships/image" Target="../media/image30.jpe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audio" Target="../media/audio11.wav"/><Relationship Id="rId1" Type="http://schemas.openxmlformats.org/officeDocument/2006/relationships/audio" Target="../media/audio8.wav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16"/>
          <p:cNvSpPr>
            <a:spLocks noChangeArrowheads="1"/>
          </p:cNvSpPr>
          <p:nvPr/>
        </p:nvSpPr>
        <p:spPr bwMode="auto">
          <a:xfrm>
            <a:off x="2843213" y="4365625"/>
            <a:ext cx="1728787" cy="1584325"/>
          </a:xfrm>
          <a:prstGeom prst="rtTriangl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5" name="AutoShape 17"/>
          <p:cNvSpPr>
            <a:spLocks noChangeArrowheads="1"/>
          </p:cNvSpPr>
          <p:nvPr/>
        </p:nvSpPr>
        <p:spPr bwMode="auto">
          <a:xfrm rot="10800000">
            <a:off x="2843213" y="4365625"/>
            <a:ext cx="1728787" cy="1584325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AutoShape 18"/>
          <p:cNvSpPr>
            <a:spLocks noChangeArrowheads="1"/>
          </p:cNvSpPr>
          <p:nvPr/>
        </p:nvSpPr>
        <p:spPr bwMode="auto">
          <a:xfrm>
            <a:off x="4572000" y="4365625"/>
            <a:ext cx="1728788" cy="1584325"/>
          </a:xfrm>
          <a:prstGeom prst="rtTriangl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AutoShape 19"/>
          <p:cNvSpPr>
            <a:spLocks noChangeArrowheads="1"/>
          </p:cNvSpPr>
          <p:nvPr/>
        </p:nvSpPr>
        <p:spPr bwMode="auto">
          <a:xfrm rot="10800000">
            <a:off x="4572000" y="4365625"/>
            <a:ext cx="1728788" cy="1584325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>
            <a:off x="4572000" y="3933825"/>
            <a:ext cx="0" cy="2447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H="1">
            <a:off x="4787900" y="3860800"/>
            <a:ext cx="288925" cy="288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AutoShape 22"/>
          <p:cNvSpPr>
            <a:spLocks/>
          </p:cNvSpPr>
          <p:nvPr/>
        </p:nvSpPr>
        <p:spPr bwMode="auto">
          <a:xfrm rot="-5400000">
            <a:off x="3348038" y="5445125"/>
            <a:ext cx="647700" cy="1657350"/>
          </a:xfrm>
          <a:prstGeom prst="leftBrace">
            <a:avLst>
              <a:gd name="adj1" fmla="val 21324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" name="Picture 2" descr="Ю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-128588"/>
            <a:ext cx="3214687" cy="396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00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2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48738" y="2628900"/>
            <a:ext cx="19526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4900" y="6657975"/>
            <a:ext cx="422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200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E-6 1.11111E-6 C 0.00677 0.00856 0.01406 0.01065 0.02344 0.01204 C 0.03975 0.01111 0.04705 0.01065 0.06041 0.00903 C 0.06458 0.00741 0.06857 0.00579 0.07274 0.00463 C 0.0743 0.00301 0.07569 0.00255 0.07778 0.00208 C 0.08107 -0.00093 0.07691 0.00231 0.08229 1.11111E-6 C 0.08507 -0.00116 0.08906 -0.0037 0.09114 -0.00579 C 0.09184 -0.00648 0.09236 -0.00741 0.09305 -0.00833 C 0.09774 -0.01343 0.1033 -0.01644 0.10746 -0.02176 C 0.11163 -0.02685 0.11389 -0.0331 0.11719 -0.03843 C 0.11788 -0.0419 0.11892 -0.04491 0.12014 -0.04792 C 0.12135 -0.05509 0.12361 -0.06412 0.11666 -0.0662 C 0.11389 -0.06574 0.11128 -0.06458 0.10833 -0.06389 C 0.10625 -0.06227 0.10416 -0.06134 0.10243 -0.05903 C 0.10208 -0.05787 0.10087 -0.05695 0.10087 -0.05602 C 0.10104 -0.04977 0.10173 -0.04445 0.10243 -0.03843 C 0.10278 -0.03472 0.1033 -0.03542 0.10538 -0.03333 C 0.10781 -0.03056 0.11041 -0.02847 0.11319 -0.02616 C 0.11441 -0.02546 0.11823 -0.02523 0.11979 -0.02431 C 0.12604 -0.02477 0.13055 -0.02546 0.13663 -0.02616 C 0.13784 -0.02685 0.13906 -0.02708 0.1401 -0.02778 C 0.14166 -0.02824 0.14288 -0.0294 0.14444 -0.03009 C 0.14844 -0.03195 0.15312 -0.03287 0.15712 -0.03449 C 0.16666 -0.03866 0.17864 -0.04861 0.18594 -0.05764 C 0.19028 -0.06343 0.19409 -0.06875 0.19705 -0.0757 C 0.19826 -0.0787 0.20052 -0.08495 0.20052 -0.08472 C 0.20087 -0.08611 0.20104 -0.0875 0.20104 -0.08866 C 0.20173 -0.09167 0.20312 -0.09769 0.20312 -0.09745 C 0.20347 -0.10533 0.20364 -0.11111 0.20521 -0.11829 C 0.20451 -0.14097 0.20573 -0.15926 0.19757 -0.17917 C 0.19635 -0.18681 0.19774 -0.1794 0.19444 -0.1882 C 0.19271 -0.19259 0.19166 -0.19607 0.18941 -0.20023 C 0.1868 -0.21389 0.17986 -0.22245 0.17309 -0.2331 C 0.17066 -0.23658 0.16875 -0.23982 0.16528 -0.24144 C 0.15677 -0.25116 0.14722 -0.25301 0.13663 -0.25695 C 0.13107 -0.2588 0.12882 -0.25995 0.12344 -0.26065 C 0.1184 -0.2625 0.11319 -0.26296 0.10798 -0.26389 C 0.09913 -0.26713 0.09618 -0.26482 0.08229 -0.26435 C 0.07378 -0.2625 0.06597 -0.25949 0.05781 -0.25556 C 0.05434 -0.25394 0.05087 -0.25347 0.04757 -0.25232 C 0.04045 -0.25 0.03472 -0.24074 0.03021 -0.23357 C 0.03003 -0.23264 0.02969 -0.23171 0.02899 -0.23033 C 0.02882 -0.2294 0.02795 -0.22894 0.0276 -0.22801 C 0.02587 -0.22269 0.0243 -0.21667 0.02344 -0.21111 C 0.02396 -0.20162 0.02135 -0.17014 0.03541 -0.16759 C 0.04184 -0.16482 0.04705 -0.16736 0.05278 -0.1706 C 0.05503 -0.17222 0.05937 -0.17454 0.05937 -0.17431 C 0.06076 -0.17616 0.06094 -0.17778 0.0618 -0.17963 C 0.0618 -0.1831 0.0618 -0.18681 0.06128 -0.18982 C 0.06111 -0.19097 0.06024 -0.1912 0.05989 -0.1919 C 0.05694 -0.19722 0.05677 -0.19954 0.05121 -0.20093 C 0.03594 -0.20023 0.03715 -0.20139 0.02812 -0.19908 C 0.02396 -0.1963 0.01857 -0.19375 0.01493 -0.18982 C 0.0118 -0.18681 0.00937 -0.18472 0.00573 -0.18218 C 0.00347 -0.17847 0.00069 -0.17546 -0.00209 -0.17222 C -0.00608 -0.1662 -0.00868 -0.15903 -0.01268 -0.15278 C -0.01424 -0.14491 -0.01615 -0.13727 -0.01788 -0.12986 C -0.01858 -0.12315 -0.01875 -0.11759 -0.02049 -0.11158 C -0.02188 -0.09259 -0.02188 -0.09838 -0.02049 -0.07014 C -0.01997 -0.06389 -0.01528 -0.05787 -0.01389 -0.05185 C -0.01268 -0.04653 -0.01042 -0.04167 -0.00712 -0.03773 C -0.00608 -0.03403 -0.00434 -0.03148 -0.00209 -0.0287 C -0.00122 -0.02593 0.00034 -0.025 0.00156 -0.02245 C 0.00399 -0.01713 0.00712 -0.01158 0.00712 -0.00509 " pathEditMode="relative" rAng="0" ptsTypes="fffffffffffffffffffffffffffffffffffffffffffffffffffffffffffffff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76" descr="9901384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" y="357188"/>
            <a:ext cx="8953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3714752"/>
            <a:ext cx="4620560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тетрадочку открою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как надо положу.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от вас не скрою: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Ручку я вот так держу.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Сяду </a:t>
            </a:r>
            <a:r>
              <a:rPr lang="ru-RU" sz="2800" b="1" dirty="0" err="1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прямо,не</a:t>
            </a: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согнусь,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работу я возьмусь.</a:t>
            </a:r>
          </a:p>
        </p:txBody>
      </p:sp>
      <p:pic>
        <p:nvPicPr>
          <p:cNvPr id="12291" name="Picture 14" descr="http://animashky.ru/flist/glludi/3/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0"/>
            <a:ext cx="46005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Documents and Settings\Admin\Рабочий стол\Детские през. и анимэ\док2.files\0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38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358313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7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071539" y="2781300"/>
            <a:ext cx="2586866" cy="20764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786446" y="2786058"/>
            <a:ext cx="2586866" cy="207646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214415" y="2781300"/>
            <a:ext cx="1883590" cy="221933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357818" y="2786058"/>
            <a:ext cx="2729742" cy="221933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571473" y="2781300"/>
            <a:ext cx="2526532" cy="236221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143504" y="2786058"/>
            <a:ext cx="2526532" cy="2362214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000101" y="2781300"/>
            <a:ext cx="2097904" cy="214789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357818" y="2786058"/>
            <a:ext cx="2944056" cy="214790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357291" y="2071678"/>
            <a:ext cx="1740714" cy="257176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286380" y="2071678"/>
            <a:ext cx="2515428" cy="257177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500167" y="2143116"/>
            <a:ext cx="1597838" cy="228601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286380" y="2143116"/>
            <a:ext cx="2658304" cy="2286017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142977" y="2000240"/>
            <a:ext cx="1955028" cy="257176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214942" y="2000240"/>
            <a:ext cx="2586866" cy="257177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-marshak.ru/art/post/sennovsky/sennovsky28.jpg"/>
          <p:cNvPicPr>
            <a:picLocks noChangeAspect="1" noChangeArrowheads="1"/>
          </p:cNvPicPr>
          <p:nvPr/>
        </p:nvPicPr>
        <p:blipFill>
          <a:blip r:embed="rId3"/>
          <a:srcRect t="4500" b="17500"/>
          <a:stretch>
            <a:fillRect/>
          </a:stretch>
        </p:blipFill>
        <p:spPr bwMode="auto">
          <a:xfrm>
            <a:off x="1928813" y="0"/>
            <a:ext cx="4786312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00100" y="5286388"/>
            <a:ext cx="75713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нга, будущий матрос,		</a:t>
            </a:r>
          </a:p>
          <a:p>
            <a:pPr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</a:t>
            </a: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жных рыбок нам привез.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071539" y="2428868"/>
            <a:ext cx="2026466" cy="221457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214942" y="2428868"/>
            <a:ext cx="2658304" cy="221458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714348" y="1500174"/>
            <a:ext cx="2383657" cy="2928958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143504" y="1500174"/>
            <a:ext cx="2383657" cy="2928961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214415" y="2781300"/>
            <a:ext cx="1883590" cy="20764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286380" y="2786058"/>
            <a:ext cx="2944056" cy="207646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857225" y="2781300"/>
            <a:ext cx="2240780" cy="207646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endParaRPr lang="ru-RU" sz="19900" b="1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072066" y="2786058"/>
            <a:ext cx="2658304" cy="2076462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472" y="357166"/>
            <a:ext cx="5299528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одной ноге кружится,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Беззаботна , весела.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пестрой юбке танцовщица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Музыкальная  юла.</a:t>
            </a:r>
          </a:p>
        </p:txBody>
      </p:sp>
      <p:pic>
        <p:nvPicPr>
          <p:cNvPr id="25603" name="Picture 2" descr="7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0"/>
            <a:ext cx="4003675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aby toy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3429000"/>
            <a:ext cx="1500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IMG0002"/>
          <p:cNvPicPr>
            <a:picLocks noChangeAspect="1" noChangeArrowheads="1"/>
          </p:cNvPicPr>
          <p:nvPr/>
        </p:nvPicPr>
        <p:blipFill>
          <a:blip r:embed="rId3"/>
          <a:srcRect l="31808" t="33151" b="31676"/>
          <a:stretch>
            <a:fillRect/>
          </a:stretch>
        </p:blipFill>
        <p:spPr bwMode="auto">
          <a:xfrm>
            <a:off x="0" y="4429125"/>
            <a:ext cx="62801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16502210" y="1285860"/>
            <a:ext cx="761182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Саша и Лёня работают на компьютере.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умеют набирать текст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знают компьютерные программы. Вот сканер. 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нём сканируют – вводят изображение в компьютер.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Вот принтер. Он печатает текст или изображение.</a:t>
            </a:r>
          </a:p>
          <a:p>
            <a:pPr algn="ctr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 вот диски. На них записаны любимые игры мальчиков.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857250"/>
            <a:ext cx="8501062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Саша и Лёня работают на компьютере.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Они умеют набирать текст и знают компьютерные программы. Вот сканер. На нём сканируют – вводят изображение в компьютер.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Вот принтер. Он печатает текст или изображение. А вот диски. На них записаны любимые игры мальчиков.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0"/>
            <a:ext cx="41017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Компьютер</a:t>
            </a:r>
          </a:p>
        </p:txBody>
      </p:sp>
      <p:pic>
        <p:nvPicPr>
          <p:cNvPr id="26630" name="Picture 8" descr="C:\Documents and Settings\Admin\Рабочий стол\Детские през. и анимэ\док2.files\Новая папка\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7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 descr="C:\Documents and Settings\Admin\Рабочий стол\Детские през. и анимэ\док2.files\Новая папка\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0"/>
            <a:ext cx="357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 descr="C:\Documents and Settings\Admin\Рабочий стол\Детские през. и анимэ\док2.files\Новая папка\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357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C:\Documents and Settings\Admin\Рабочий стол\Детские през. и анимэ\док2.files\Новая папка\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500"/>
            <a:ext cx="357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2" descr="C:\Documents and Settings\Admin\Рабочий стол\Детские през. и анимэ\док2.files\Новая папка\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63"/>
            <a:ext cx="3571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8" descr="C:\Documents and Settings\Admin\Рабочий стол\Детские през. и анимэ\док2.files\Новая папка\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0"/>
            <a:ext cx="357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9" descr="C:\Documents and Settings\Admin\Рабочий стол\Детские през. и анимэ\док2.files\Новая папка\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3" y="0"/>
            <a:ext cx="357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0" descr="C:\Documents and Settings\Admin\Рабочий стол\Детские през. и анимэ\док2.files\Новая папка\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0"/>
            <a:ext cx="357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1" descr="C:\Documents and Settings\Admin\Рабочий стол\Детские през. и анимэ\док2.files\Новая папка\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571500"/>
            <a:ext cx="357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2" descr="C:\Documents and Settings\Admin\Рабочий стол\Детские през. и анимэ\док2.files\Новая папка\11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86813" y="1143000"/>
            <a:ext cx="3571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7" descr="http://animashky.ru/flist/obcomp/4/16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38" y="3929063"/>
            <a:ext cx="27860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Картинки\анимашки интр\люди\people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6215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884915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сиди за компьютером часами. 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5635" t="22536" r="41013" b="35240"/>
          <a:stretch>
            <a:fillRect/>
          </a:stretch>
        </p:blipFill>
        <p:spPr>
          <a:xfrm>
            <a:off x="142875" y="3786188"/>
            <a:ext cx="2557463" cy="2924175"/>
          </a:xfrm>
          <a:noFill/>
        </p:spPr>
      </p:pic>
      <p:pic>
        <p:nvPicPr>
          <p:cNvPr id="28675" name="Picture 7" descr="1"/>
          <p:cNvPicPr>
            <a:picLocks noChangeAspect="1" noChangeArrowheads="1"/>
          </p:cNvPicPr>
          <p:nvPr/>
        </p:nvPicPr>
        <p:blipFill>
          <a:blip r:embed="rId4"/>
          <a:srcRect l="28706" t="2621" b="15356"/>
          <a:stretch>
            <a:fillRect/>
          </a:stretch>
        </p:blipFill>
        <p:spPr bwMode="auto">
          <a:xfrm>
            <a:off x="2571750" y="3786188"/>
            <a:ext cx="3455988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бесплатно скачать анимацию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000750" y="3786188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Юрий Гагарин</a:t>
            </a:r>
            <a:b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Юрий Гагарин – первый в мире космонавт.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 первым из людей  поднялся в космос и на ракете    облетел вокруг нашей Земли.</a:t>
            </a:r>
          </a:p>
        </p:txBody>
      </p:sp>
      <p:pic>
        <p:nvPicPr>
          <p:cNvPr id="28678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4900" y="0"/>
            <a:ext cx="422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43975" y="0"/>
            <a:ext cx="2000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85720" y="2643182"/>
            <a:ext cx="858164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Каждый говорит по-своему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(прочитайте)</a:t>
            </a:r>
          </a:p>
        </p:txBody>
      </p:sp>
      <p:pic>
        <p:nvPicPr>
          <p:cNvPr id="29699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4900" y="6657975"/>
            <a:ext cx="422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3975" y="2628900"/>
            <a:ext cx="2000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00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22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72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Петухи кукарекают: «ку-ка-ре-ку!»</a:t>
            </a:r>
            <a:endParaRPr lang="ru-RU" sz="7200" dirty="0"/>
          </a:p>
        </p:txBody>
      </p:sp>
      <p:pic>
        <p:nvPicPr>
          <p:cNvPr id="30723" name="Picture 12" descr="http://animashky.ru/flist/3djivotnie/13/18.gif"/>
          <p:cNvPicPr>
            <a:picLocks noChangeAspect="1" noChangeArrowheads="1" noCrop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000250" y="1571625"/>
            <a:ext cx="5643563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501045" cy="538609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Юю</a:t>
            </a:r>
            <a:endParaRPr lang="ru-RU" sz="3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0" y="4549775"/>
            <a:ext cx="6805613" cy="23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Утки крякают: </a:t>
            </a:r>
          </a:p>
          <a:p>
            <a:pPr>
              <a:defRPr/>
            </a:pPr>
            <a:r>
              <a:rPr lang="ru-RU" sz="72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«кря-кря».</a:t>
            </a:r>
            <a:endParaRPr lang="ru-RU" sz="7200" dirty="0"/>
          </a:p>
        </p:txBody>
      </p:sp>
      <p:pic>
        <p:nvPicPr>
          <p:cNvPr id="31747" name="Picture 15" descr="1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29438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8" y="5357813"/>
            <a:ext cx="8577262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Голуби воркуют.</a:t>
            </a:r>
            <a:endParaRPr lang="ru-RU" sz="8000" dirty="0"/>
          </a:p>
        </p:txBody>
      </p:sp>
      <p:pic>
        <p:nvPicPr>
          <p:cNvPr id="32771" name="Picture 10" descr="http://animashky.ru/flist/3djivotnie/21/10.gif"/>
          <p:cNvPicPr>
            <a:picLocks noChangeAspect="1" noChangeArrowheads="1" noCrop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643063" y="214313"/>
            <a:ext cx="5857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75" y="4549775"/>
            <a:ext cx="6361113" cy="2308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72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Совы ухают: </a:t>
            </a:r>
          </a:p>
          <a:p>
            <a:pPr>
              <a:defRPr/>
            </a:pPr>
            <a:r>
              <a:rPr lang="ru-RU" sz="72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«ух-ух!»</a:t>
            </a:r>
            <a:endParaRPr lang="ru-RU" sz="7200" dirty="0"/>
          </a:p>
        </p:txBody>
      </p:sp>
      <p:pic>
        <p:nvPicPr>
          <p:cNvPr id="33795" name="Picture 9" descr="http://animashky.ru/flist/3djivotnie/21/9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286000" y="285750"/>
            <a:ext cx="4071938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http://animashky.ru/flist/3djivotnie/21/96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91966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Соловьи поют, </a:t>
            </a:r>
          </a:p>
          <a:p>
            <a:pPr>
              <a:defRPr/>
            </a:pPr>
            <a:r>
              <a:rPr lang="ru-RU" sz="6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Заливаются трелями.</a:t>
            </a:r>
            <a:endParaRPr lang="ru-RU" sz="6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http://animashky.ru/flist/3djivotnie/21/86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71563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Попугаи болтают, передразнивают: «</a:t>
            </a:r>
            <a:r>
              <a:rPr lang="ru-RU" sz="2400" b="1" dirty="0" err="1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Попка-дурак</a:t>
            </a: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</a:t>
            </a:r>
            <a:endParaRPr lang="ru-RU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411788"/>
            <a:ext cx="9144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Кошки мяукают: «мяу-мяу» и </a:t>
            </a:r>
            <a:r>
              <a:rPr lang="ru-RU" sz="4400" b="1" dirty="0" err="1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мурлычат</a:t>
            </a:r>
            <a:r>
              <a:rPr lang="ru-RU" sz="4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«</a:t>
            </a:r>
            <a:r>
              <a:rPr lang="ru-RU" sz="4400" b="1" dirty="0" err="1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мур-мур</a:t>
            </a:r>
            <a:r>
              <a:rPr lang="ru-RU" sz="4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</a:t>
            </a:r>
            <a:endParaRPr lang="ru-RU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4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64238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6088063"/>
            <a:ext cx="9144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Свиньи хрюкают: «хрю-хрю».</a:t>
            </a:r>
            <a:endParaRPr lang="ru-RU" sz="4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ttp://animashky.ru/flist/3djivotnie/24/63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85813" y="142875"/>
            <a:ext cx="75263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Собаки лают: «гав-гав».</a:t>
            </a:r>
            <a:endParaRPr lang="ru-RU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http://animashky.ru/flist/3djivotnie/9/45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0754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Волки воют: «у-у-у»</a:t>
            </a:r>
            <a:endParaRPr lang="ru-RU" sz="5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http://animashky.ru/flist/obprirod/8/6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Расскажите, что изображено  на картинке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юг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938" y="188913"/>
            <a:ext cx="5329237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100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3213100"/>
            <a:ext cx="11620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15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8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15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0"/>
            <a:ext cx="228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15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0"/>
            <a:ext cx="228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2" descr="15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0"/>
            <a:ext cx="228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3" descr="15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438" y="6638925"/>
            <a:ext cx="228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4" descr="15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6638925"/>
            <a:ext cx="228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5" descr="15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9000" y="6638925"/>
            <a:ext cx="228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6" descr="15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6975" y="6638925"/>
            <a:ext cx="22860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7" descr="15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8" descr="15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4925" y="0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9" descr="15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20" descr="15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76475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2" descr="15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4925" y="2276475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3" descr="15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4925" y="4572000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24"/>
          <p:cNvSpPr>
            <a:spLocks noChangeArrowheads="1" noChangeShapeType="1" noTextEdit="1"/>
          </p:cNvSpPr>
          <p:nvPr/>
        </p:nvSpPr>
        <p:spPr bwMode="auto">
          <a:xfrm>
            <a:off x="1979613" y="1341438"/>
            <a:ext cx="6477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7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ю</a:t>
            </a:r>
          </a:p>
        </p:txBody>
      </p:sp>
      <p:sp>
        <p:nvSpPr>
          <p:cNvPr id="19" name="WordArt 25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935037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2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Arial"/>
                <a:cs typeface="Arial"/>
              </a:rPr>
              <a:t>Ю</a:t>
            </a:r>
          </a:p>
        </p:txBody>
      </p:sp>
      <p:pic>
        <p:nvPicPr>
          <p:cNvPr id="5140" name="Picture 27" descr="10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5734050"/>
            <a:ext cx="636587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8" descr="73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3284538"/>
            <a:ext cx="5937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9" descr="104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5876925"/>
            <a:ext cx="781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30" descr="75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2349500"/>
            <a:ext cx="19446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585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144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285720" y="4000504"/>
            <a:ext cx="3185680" cy="181588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Здесь не бывает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Снежных вьюг,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север здесь,</a:t>
            </a:r>
          </a:p>
          <a:p>
            <a:pPr algn="ctr">
              <a:defRPr/>
            </a:pPr>
            <a:r>
              <a:rPr lang="ru-RU" sz="28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жаркий 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http://www.fesch.ru/img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785813"/>
            <a:ext cx="91408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7" y="5572128"/>
            <a:ext cx="85820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Семенец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В. В. учителя г. Радужного МОУ СОШ №8</a:t>
            </a:r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214290"/>
            <a:ext cx="4572032" cy="28575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Картинки, фото, анимация  и т. д.  взяты из интернета</a:t>
            </a: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14480" y="285728"/>
            <a:ext cx="5715040" cy="2997200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 </a:t>
            </a:r>
            <a:r>
              <a:rPr lang="ru-RU" sz="199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ю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7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22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00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6657975"/>
            <a:ext cx="422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43975" y="2628900"/>
            <a:ext cx="2000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714876" y="3714752"/>
            <a:ext cx="571500" cy="2500313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86376" y="4572002"/>
            <a:ext cx="1143000" cy="57150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34" y="4286256"/>
            <a:ext cx="4348691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О не укатилась,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Крепко к столбику прибью.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Ой, смотри – </a:t>
            </a:r>
            <a:r>
              <a:rPr lang="ru-RU" sz="2400" b="1" dirty="0" err="1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</a:t>
            </a: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случилось:</a:t>
            </a:r>
          </a:p>
          <a:p>
            <a:pPr>
              <a:defRPr/>
            </a:pPr>
            <a:r>
              <a:rPr lang="ru-RU" sz="2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Получилась… буква Ю.</a:t>
            </a:r>
          </a:p>
        </p:txBody>
      </p:sp>
      <p:pic>
        <p:nvPicPr>
          <p:cNvPr id="1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929322" y="2786058"/>
            <a:ext cx="2857519" cy="450892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</a:p>
        </p:txBody>
      </p:sp>
      <p:pic>
        <p:nvPicPr>
          <p:cNvPr id="6159" name="Picture 86" descr="C:\WINDOWS\Application Data\Microsoft\Media Catalog\f089[1]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75" y="3500438"/>
            <a:ext cx="1768475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1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15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571750" y="928688"/>
            <a:ext cx="4664075" cy="3024187"/>
          </a:xfrm>
          <a:prstGeom prst="cube">
            <a:avLst>
              <a:gd name="adj" fmla="val 18949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Юю</a:t>
            </a:r>
            <a:endParaRPr lang="ru-RU" sz="17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6588125" y="6237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1472" y="2285992"/>
            <a:ext cx="1474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юбка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57884" y="6149975"/>
            <a:ext cx="835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юг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429520" y="2285992"/>
            <a:ext cx="1220787" cy="70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юла</a:t>
            </a:r>
          </a:p>
        </p:txBody>
      </p:sp>
      <p:pic>
        <p:nvPicPr>
          <p:cNvPr id="13" name="Picture 35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4" descr="Картинка 3 из 224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C5C8C1"/>
              </a:clrFrom>
              <a:clrTo>
                <a:srgbClr val="C5C8C1">
                  <a:alpha val="0"/>
                </a:srgbClr>
              </a:clrTo>
            </a:clrChange>
          </a:blip>
          <a:srcRect l="4221" t="14999" r="1501" b="17500"/>
          <a:stretch>
            <a:fillRect/>
          </a:stretch>
        </p:blipFill>
        <p:spPr bwMode="auto">
          <a:xfrm>
            <a:off x="0" y="0"/>
            <a:ext cx="24844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5" descr="Картинка 17 из 3165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4" t="7500" r="3165" b="4375"/>
          <a:stretch>
            <a:fillRect/>
          </a:stretch>
        </p:blipFill>
        <p:spPr bwMode="auto">
          <a:xfrm>
            <a:off x="7235825" y="0"/>
            <a:ext cx="19081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6" descr="Картинка 6 из 231"/>
          <p:cNvPicPr>
            <a:picLocks noChangeAspect="1" noChangeArrowheads="1"/>
          </p:cNvPicPr>
          <p:nvPr/>
        </p:nvPicPr>
        <p:blipFill>
          <a:blip r:embed="rId6"/>
          <a:srcRect l="45029" t="7936" b="14684"/>
          <a:stretch>
            <a:fillRect/>
          </a:stretch>
        </p:blipFill>
        <p:spPr bwMode="auto">
          <a:xfrm>
            <a:off x="3071813" y="4071938"/>
            <a:ext cx="27908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yarus.aspu.ru/images/Image/graphics/image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6700" y="3789363"/>
            <a:ext cx="25273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657975"/>
            <a:ext cx="422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9" descr="http://fantasyflash.ru/grafic/line/image/line10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28900"/>
            <a:ext cx="2000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11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144000" y="656272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293225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10" descr="412045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0"/>
            <a:ext cx="62611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http://yarus.aspu.ru/images/Image/graphics/image06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50" y="0"/>
            <a:ext cx="25717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33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rus.aspu.ru/images/Image/graphics/image0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2428875"/>
            <a:ext cx="1320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yarus.aspu.ru/images/Image/graphics/image0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28575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28" y="357166"/>
            <a:ext cx="584858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9966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Сравните буквы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813" y="4214813"/>
            <a:ext cx="1428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Ю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0" y="4143375"/>
            <a:ext cx="11080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/>
              <a:t>ю</a:t>
            </a:r>
          </a:p>
        </p:txBody>
      </p:sp>
      <p:pic>
        <p:nvPicPr>
          <p:cNvPr id="9223" name="Picture 17" descr="15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9" descr="15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 descr="15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76475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8" descr="15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4925" y="0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2" descr="15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4925" y="2276475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3" descr="15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4925" y="4572000"/>
            <a:ext cx="219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Ю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5448300"/>
            <a:ext cx="1143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Ю cop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448300"/>
            <a:ext cx="1152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1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144000" y="65214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11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296400" y="6673850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293225" y="63881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200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E-6 1.11111E-6 C 0.00677 0.00856 0.01406 0.01065 0.02344 0.01204 C 0.03975 0.01111 0.04705 0.01065 0.06041 0.00903 C 0.06458 0.00741 0.06857 0.00579 0.07274 0.00463 C 0.0743 0.00301 0.07569 0.00255 0.07778 0.00208 C 0.08107 -0.00093 0.07691 0.00231 0.08229 1.11111E-6 C 0.08507 -0.00116 0.08906 -0.0037 0.09114 -0.00579 C 0.09184 -0.00648 0.09236 -0.00741 0.09305 -0.00833 C 0.09774 -0.01343 0.1033 -0.01644 0.10746 -0.02176 C 0.11163 -0.02685 0.11389 -0.0331 0.11719 -0.03843 C 0.11788 -0.0419 0.11892 -0.04491 0.12014 -0.04792 C 0.12135 -0.05509 0.12361 -0.06412 0.11666 -0.0662 C 0.11389 -0.06574 0.11128 -0.06458 0.10833 -0.06389 C 0.10625 -0.06227 0.10416 -0.06134 0.10243 -0.05903 C 0.10208 -0.05787 0.10087 -0.05695 0.10087 -0.05602 C 0.10104 -0.04977 0.10173 -0.04445 0.10243 -0.03843 C 0.10278 -0.03472 0.1033 -0.03542 0.10538 -0.03333 C 0.10781 -0.03056 0.11041 -0.02847 0.11319 -0.02616 C 0.11441 -0.02546 0.11823 -0.02523 0.11979 -0.02431 C 0.12604 -0.02477 0.13055 -0.02546 0.13663 -0.02616 C 0.13784 -0.02685 0.13906 -0.02708 0.1401 -0.02778 C 0.14166 -0.02824 0.14288 -0.0294 0.14444 -0.03009 C 0.14844 -0.03195 0.15312 -0.03287 0.15712 -0.03449 C 0.16666 -0.03866 0.17864 -0.04861 0.18594 -0.05764 C 0.19028 -0.06343 0.19409 -0.06875 0.19705 -0.0757 C 0.19826 -0.0787 0.20052 -0.08495 0.20052 -0.08472 C 0.20087 -0.08611 0.20104 -0.0875 0.20104 -0.08866 C 0.20173 -0.09167 0.20312 -0.09769 0.20312 -0.09745 C 0.20347 -0.10533 0.20364 -0.11111 0.20521 -0.11829 C 0.20451 -0.14097 0.20573 -0.15926 0.19757 -0.17917 C 0.19635 -0.18681 0.19774 -0.1794 0.19444 -0.1882 C 0.19271 -0.19259 0.19166 -0.19607 0.18941 -0.20023 C 0.1868 -0.21389 0.17986 -0.22245 0.17309 -0.2331 C 0.17066 -0.23658 0.16875 -0.23982 0.16528 -0.24144 C 0.15677 -0.25116 0.14722 -0.25301 0.13663 -0.25695 C 0.13107 -0.2588 0.12882 -0.25995 0.12344 -0.26065 C 0.1184 -0.2625 0.11319 -0.26296 0.10798 -0.26389 C 0.09913 -0.26713 0.09618 -0.26482 0.08229 -0.26435 C 0.07378 -0.2625 0.06597 -0.25949 0.05781 -0.25556 C 0.05434 -0.25394 0.05087 -0.25347 0.04757 -0.25232 C 0.04045 -0.25 0.03472 -0.24074 0.03021 -0.23357 C 0.03003 -0.23264 0.02969 -0.23171 0.02899 -0.23033 C 0.02882 -0.2294 0.02795 -0.22894 0.0276 -0.22801 C 0.02587 -0.22269 0.0243 -0.21667 0.02344 -0.21111 C 0.02396 -0.20162 0.02135 -0.17014 0.03541 -0.16759 C 0.04184 -0.16482 0.04705 -0.16736 0.05278 -0.1706 C 0.05503 -0.17222 0.05937 -0.17454 0.05937 -0.17431 C 0.06076 -0.17616 0.06094 -0.17778 0.0618 -0.17963 C 0.0618 -0.1831 0.0618 -0.18681 0.06128 -0.18982 C 0.06111 -0.19097 0.06024 -0.1912 0.05989 -0.1919 C 0.05694 -0.19722 0.05677 -0.19954 0.05121 -0.20093 C 0.03594 -0.20023 0.03715 -0.20139 0.02812 -0.19908 C 0.02396 -0.1963 0.01857 -0.19375 0.01493 -0.18982 C 0.0118 -0.18681 0.00937 -0.18472 0.00573 -0.18218 C 0.00347 -0.17847 0.00069 -0.17546 -0.00209 -0.17222 C -0.00608 -0.1662 -0.00868 -0.15903 -0.01268 -0.15278 C -0.01424 -0.14491 -0.01615 -0.13727 -0.01788 -0.12986 C -0.01858 -0.12315 -0.01875 -0.11759 -0.02049 -0.11158 C -0.02188 -0.09259 -0.02188 -0.09838 -0.02049 -0.07014 C -0.01997 -0.06389 -0.01528 -0.05787 -0.01389 -0.05185 C -0.01268 -0.04653 -0.01042 -0.04167 -0.00712 -0.03773 C -0.00608 -0.03403 -0.00434 -0.03148 -0.00209 -0.0287 C -0.00122 -0.02593 0.00034 -0.025 0.00156 -0.02245 C 0.00399 -0.01713 0.00712 -0.01158 0.00712 -0.00509 " pathEditMode="relative" rAng="0" ptsTypes="fffffffffffffffffffffffffffffffffffffffffffffffffffffffffffffffA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200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E-6 1.11111E-6 C 0.00677 0.00856 0.01406 0.01065 0.02344 0.01204 C 0.03975 0.01111 0.04705 0.01065 0.06041 0.00903 C 0.06458 0.00741 0.06857 0.00579 0.07274 0.00463 C 0.0743 0.00301 0.07569 0.00255 0.07778 0.00208 C 0.08107 -0.00093 0.07691 0.00231 0.08229 1.11111E-6 C 0.08507 -0.00116 0.08906 -0.0037 0.09114 -0.00579 C 0.09184 -0.00648 0.09236 -0.00741 0.09305 -0.00833 C 0.09774 -0.01343 0.1033 -0.01644 0.10746 -0.02176 C 0.11163 -0.02685 0.11389 -0.0331 0.11719 -0.03843 C 0.11788 -0.0419 0.11892 -0.04491 0.12014 -0.04792 C 0.12135 -0.05509 0.12361 -0.06412 0.11666 -0.0662 C 0.11389 -0.06574 0.11128 -0.06458 0.10833 -0.06389 C 0.10625 -0.06227 0.10416 -0.06134 0.10243 -0.05903 C 0.10208 -0.05787 0.10087 -0.05695 0.10087 -0.05602 C 0.10104 -0.04977 0.10173 -0.04445 0.10243 -0.03843 C 0.10278 -0.03472 0.1033 -0.03542 0.10538 -0.03333 C 0.10781 -0.03056 0.11041 -0.02847 0.11319 -0.02616 C 0.11441 -0.02546 0.11823 -0.02523 0.11979 -0.02431 C 0.12604 -0.02477 0.13055 -0.02546 0.13663 -0.02616 C 0.13784 -0.02685 0.13906 -0.02708 0.1401 -0.02778 C 0.14166 -0.02824 0.14288 -0.0294 0.14444 -0.03009 C 0.14844 -0.03195 0.15312 -0.03287 0.15712 -0.03449 C 0.16666 -0.03866 0.17864 -0.04861 0.18594 -0.05764 C 0.19028 -0.06343 0.19409 -0.06875 0.19705 -0.0757 C 0.19826 -0.0787 0.20052 -0.08495 0.20052 -0.08472 C 0.20087 -0.08611 0.20104 -0.0875 0.20104 -0.08866 C 0.20173 -0.09167 0.20312 -0.09769 0.20312 -0.09745 C 0.20347 -0.10533 0.20364 -0.11111 0.20521 -0.11829 C 0.20451 -0.14097 0.20573 -0.15926 0.19757 -0.17917 C 0.19635 -0.18681 0.19774 -0.1794 0.19444 -0.1882 C 0.19271 -0.19259 0.19166 -0.19607 0.18941 -0.20023 C 0.1868 -0.21389 0.17986 -0.22245 0.17309 -0.2331 C 0.17066 -0.23658 0.16875 -0.23982 0.16528 -0.24144 C 0.15677 -0.25116 0.14722 -0.25301 0.13663 -0.25695 C 0.13107 -0.2588 0.12882 -0.25995 0.12344 -0.26065 C 0.1184 -0.2625 0.11319 -0.26296 0.10798 -0.26389 C 0.09913 -0.26713 0.09618 -0.26482 0.08229 -0.26435 C 0.07378 -0.2625 0.06597 -0.25949 0.05781 -0.25556 C 0.05434 -0.25394 0.05087 -0.25347 0.04757 -0.25232 C 0.04045 -0.25 0.03472 -0.24074 0.03021 -0.23357 C 0.03003 -0.23264 0.02969 -0.23171 0.02899 -0.23033 C 0.02882 -0.2294 0.02795 -0.22894 0.0276 -0.22801 C 0.02587 -0.22269 0.0243 -0.21667 0.02344 -0.21111 C 0.02396 -0.20162 0.02135 -0.17014 0.03541 -0.16759 C 0.04184 -0.16482 0.04705 -0.16736 0.05278 -0.1706 C 0.05503 -0.17222 0.05937 -0.17454 0.05937 -0.17431 C 0.06076 -0.17616 0.06094 -0.17778 0.0618 -0.17963 C 0.0618 -0.1831 0.0618 -0.18681 0.06128 -0.18982 C 0.06111 -0.19097 0.06024 -0.1912 0.05989 -0.1919 C 0.05694 -0.19722 0.05677 -0.19954 0.05121 -0.20093 C 0.03594 -0.20023 0.03715 -0.20139 0.02812 -0.19908 C 0.02396 -0.1963 0.01857 -0.19375 0.01493 -0.18982 C 0.0118 -0.18681 0.00937 -0.18472 0.00573 -0.18218 C 0.00347 -0.17847 0.00069 -0.17546 -0.00209 -0.17222 C -0.00608 -0.1662 -0.00868 -0.15903 -0.01268 -0.15278 C -0.01424 -0.14491 -0.01615 -0.13727 -0.01788 -0.12986 C -0.01858 -0.12315 -0.01875 -0.11759 -0.02049 -0.11158 C -0.02188 -0.09259 -0.02188 -0.09838 -0.02049 -0.07014 C -0.01997 -0.06389 -0.01528 -0.05787 -0.01389 -0.05185 C -0.01268 -0.04653 -0.01042 -0.04167 -0.00712 -0.03773 C -0.00608 -0.03403 -0.00434 -0.03148 -0.00209 -0.0287 C -0.00122 -0.02593 0.00034 -0.025 0.00156 -0.02245 C 0.00399 -0.01713 0.00712 -0.01158 0.00712 -0.00509 " pathEditMode="relative" rAng="0" ptsTypes="fffffffffffffffffffffffffffffffffffffffffffffffffffffffffffffffA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82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827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0261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3" name="Freeform 14"/>
          <p:cNvSpPr>
            <a:spLocks/>
          </p:cNvSpPr>
          <p:nvPr/>
        </p:nvSpPr>
        <p:spPr bwMode="auto">
          <a:xfrm>
            <a:off x="1044575" y="333375"/>
            <a:ext cx="2190750" cy="4687888"/>
          </a:xfrm>
          <a:custGeom>
            <a:avLst/>
            <a:gdLst>
              <a:gd name="T0" fmla="*/ 2147483647 w 1380"/>
              <a:gd name="T1" fmla="*/ 2147483647 h 2953"/>
              <a:gd name="T2" fmla="*/ 2147483647 w 1380"/>
              <a:gd name="T3" fmla="*/ 2147483647 h 2953"/>
              <a:gd name="T4" fmla="*/ 2147483647 w 1380"/>
              <a:gd name="T5" fmla="*/ 2147483647 h 2953"/>
              <a:gd name="T6" fmla="*/ 2147483647 w 1380"/>
              <a:gd name="T7" fmla="*/ 2147483647 h 2953"/>
              <a:gd name="T8" fmla="*/ 2147483647 w 1380"/>
              <a:gd name="T9" fmla="*/ 2147483647 h 2953"/>
              <a:gd name="T10" fmla="*/ 2147483647 w 1380"/>
              <a:gd name="T11" fmla="*/ 2147483647 h 2953"/>
              <a:gd name="T12" fmla="*/ 2147483647 w 1380"/>
              <a:gd name="T13" fmla="*/ 2147483647 h 2953"/>
              <a:gd name="T14" fmla="*/ 2147483647 w 1380"/>
              <a:gd name="T15" fmla="*/ 2147483647 h 2953"/>
              <a:gd name="T16" fmla="*/ 2147483647 w 1380"/>
              <a:gd name="T17" fmla="*/ 2147483647 h 29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80"/>
              <a:gd name="T28" fmla="*/ 0 h 2953"/>
              <a:gd name="T29" fmla="*/ 1380 w 1380"/>
              <a:gd name="T30" fmla="*/ 2953 h 29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80" h="2953">
                <a:moveTo>
                  <a:pt x="1216" y="1463"/>
                </a:moveTo>
                <a:cubicBezTo>
                  <a:pt x="1108" y="1504"/>
                  <a:pt x="739" y="1600"/>
                  <a:pt x="567" y="1710"/>
                </a:cubicBezTo>
                <a:cubicBezTo>
                  <a:pt x="395" y="1820"/>
                  <a:pt x="276" y="1980"/>
                  <a:pt x="183" y="2121"/>
                </a:cubicBezTo>
                <a:cubicBezTo>
                  <a:pt x="90" y="2262"/>
                  <a:pt x="0" y="2469"/>
                  <a:pt x="9" y="2560"/>
                </a:cubicBezTo>
                <a:cubicBezTo>
                  <a:pt x="18" y="2651"/>
                  <a:pt x="64" y="2953"/>
                  <a:pt x="239" y="2669"/>
                </a:cubicBezTo>
                <a:cubicBezTo>
                  <a:pt x="414" y="2385"/>
                  <a:pt x="874" y="1282"/>
                  <a:pt x="1062" y="854"/>
                </a:cubicBezTo>
                <a:cubicBezTo>
                  <a:pt x="1250" y="426"/>
                  <a:pt x="1348" y="200"/>
                  <a:pt x="1364" y="100"/>
                </a:cubicBezTo>
                <a:cubicBezTo>
                  <a:pt x="1380" y="0"/>
                  <a:pt x="1257" y="168"/>
                  <a:pt x="1161" y="256"/>
                </a:cubicBezTo>
                <a:cubicBezTo>
                  <a:pt x="1065" y="344"/>
                  <a:pt x="866" y="552"/>
                  <a:pt x="788" y="630"/>
                </a:cubicBezTo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Oval 17"/>
          <p:cNvSpPr>
            <a:spLocks noChangeArrowheads="1"/>
          </p:cNvSpPr>
          <p:nvPr/>
        </p:nvSpPr>
        <p:spPr bwMode="auto">
          <a:xfrm rot="1367641">
            <a:off x="3059113" y="406400"/>
            <a:ext cx="1928812" cy="4459288"/>
          </a:xfrm>
          <a:prstGeom prst="ellipse">
            <a:avLst/>
          </a:prstGeom>
          <a:noFill/>
          <a:ln w="152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AutoShape 9"/>
          <p:cNvSpPr>
            <a:spLocks noChangeArrowheads="1"/>
          </p:cNvSpPr>
          <p:nvPr/>
        </p:nvSpPr>
        <p:spPr bwMode="auto">
          <a:xfrm>
            <a:off x="2268538" y="1196975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12"/>
          <p:cNvSpPr>
            <a:spLocks noChangeArrowheads="1"/>
          </p:cNvSpPr>
          <p:nvPr/>
        </p:nvSpPr>
        <p:spPr bwMode="auto">
          <a:xfrm>
            <a:off x="2928938" y="2571750"/>
            <a:ext cx="144462" cy="144463"/>
          </a:xfrm>
          <a:prstGeom prst="flowChartConnector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7" name="Group 19"/>
          <p:cNvGrpSpPr>
            <a:grpSpLocks/>
          </p:cNvGrpSpPr>
          <p:nvPr/>
        </p:nvGrpSpPr>
        <p:grpSpPr bwMode="auto">
          <a:xfrm>
            <a:off x="5500688" y="2643188"/>
            <a:ext cx="1900237" cy="2270125"/>
            <a:chOff x="3408" y="1660"/>
            <a:chExt cx="1197" cy="1430"/>
          </a:xfrm>
        </p:grpSpPr>
        <p:sp>
          <p:nvSpPr>
            <p:cNvPr id="10255" name="Freeform 16"/>
            <p:cNvSpPr>
              <a:spLocks/>
            </p:cNvSpPr>
            <p:nvPr/>
          </p:nvSpPr>
          <p:spPr bwMode="auto">
            <a:xfrm>
              <a:off x="3408" y="1684"/>
              <a:ext cx="576" cy="1320"/>
            </a:xfrm>
            <a:custGeom>
              <a:avLst/>
              <a:gdLst>
                <a:gd name="T0" fmla="*/ 0 w 576"/>
                <a:gd name="T1" fmla="*/ 1320 h 1320"/>
                <a:gd name="T2" fmla="*/ 576 w 576"/>
                <a:gd name="T3" fmla="*/ 0 h 1320"/>
                <a:gd name="T4" fmla="*/ 0 60000 65536"/>
                <a:gd name="T5" fmla="*/ 0 60000 65536"/>
                <a:gd name="T6" fmla="*/ 0 w 576"/>
                <a:gd name="T7" fmla="*/ 0 h 1320"/>
                <a:gd name="T8" fmla="*/ 576 w 576"/>
                <a:gd name="T9" fmla="*/ 1320 h 13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6" h="1320">
                  <a:moveTo>
                    <a:pt x="0" y="1320"/>
                  </a:moveTo>
                  <a:cubicBezTo>
                    <a:pt x="96" y="1100"/>
                    <a:pt x="456" y="275"/>
                    <a:pt x="57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Freeform 18"/>
            <p:cNvSpPr>
              <a:spLocks/>
            </p:cNvSpPr>
            <p:nvPr/>
          </p:nvSpPr>
          <p:spPr bwMode="auto">
            <a:xfrm>
              <a:off x="3675" y="2350"/>
              <a:ext cx="339" cy="21"/>
            </a:xfrm>
            <a:custGeom>
              <a:avLst/>
              <a:gdLst>
                <a:gd name="T0" fmla="*/ 0 w 339"/>
                <a:gd name="T1" fmla="*/ 18 h 21"/>
                <a:gd name="T2" fmla="*/ 165 w 339"/>
                <a:gd name="T3" fmla="*/ 18 h 21"/>
                <a:gd name="T4" fmla="*/ 339 w 339"/>
                <a:gd name="T5" fmla="*/ 0 h 21"/>
                <a:gd name="T6" fmla="*/ 0 60000 65536"/>
                <a:gd name="T7" fmla="*/ 0 60000 65536"/>
                <a:gd name="T8" fmla="*/ 0 60000 65536"/>
                <a:gd name="T9" fmla="*/ 0 w 339"/>
                <a:gd name="T10" fmla="*/ 0 h 21"/>
                <a:gd name="T11" fmla="*/ 339 w 339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" h="21">
                  <a:moveTo>
                    <a:pt x="0" y="18"/>
                  </a:moveTo>
                  <a:cubicBezTo>
                    <a:pt x="29" y="18"/>
                    <a:pt x="109" y="21"/>
                    <a:pt x="165" y="18"/>
                  </a:cubicBezTo>
                  <a:cubicBezTo>
                    <a:pt x="221" y="15"/>
                    <a:pt x="303" y="4"/>
                    <a:pt x="339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Oval 15"/>
            <p:cNvSpPr>
              <a:spLocks noChangeArrowheads="1"/>
            </p:cNvSpPr>
            <p:nvPr/>
          </p:nvSpPr>
          <p:spPr bwMode="auto">
            <a:xfrm rot="1367641">
              <a:off x="4060" y="1684"/>
              <a:ext cx="545" cy="140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AutoShape 11"/>
            <p:cNvSpPr>
              <a:spLocks noChangeArrowheads="1"/>
            </p:cNvSpPr>
            <p:nvPr/>
          </p:nvSpPr>
          <p:spPr bwMode="auto">
            <a:xfrm>
              <a:off x="3675" y="230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AutoShape 13"/>
            <p:cNvSpPr>
              <a:spLocks noChangeArrowheads="1"/>
            </p:cNvSpPr>
            <p:nvPr/>
          </p:nvSpPr>
          <p:spPr bwMode="auto">
            <a:xfrm>
              <a:off x="3993" y="2335"/>
              <a:ext cx="90" cy="90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AutoShape 10"/>
            <p:cNvSpPr>
              <a:spLocks noChangeArrowheads="1"/>
            </p:cNvSpPr>
            <p:nvPr/>
          </p:nvSpPr>
          <p:spPr bwMode="auto">
            <a:xfrm>
              <a:off x="3938" y="1660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" name="AutoShape 20"/>
          <p:cNvSpPr>
            <a:spLocks noChangeArrowheads="1"/>
          </p:cNvSpPr>
          <p:nvPr/>
        </p:nvSpPr>
        <p:spPr bwMode="auto">
          <a:xfrm rot="12875164">
            <a:off x="2268538" y="1412875"/>
            <a:ext cx="649287" cy="144463"/>
          </a:xfrm>
          <a:prstGeom prst="homePlate">
            <a:avLst>
              <a:gd name="adj" fmla="val 112362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61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351963" y="656272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4" descr="476e6c92790f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44" t="11893" r="15381" b="13925"/>
          <a:stretch>
            <a:fillRect/>
          </a:stretch>
        </p:blipFill>
        <p:spPr bwMode="auto">
          <a:xfrm>
            <a:off x="0" y="4852988"/>
            <a:ext cx="189865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4" descr="476e6c92790f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81" t="11893" r="20844" b="13925"/>
          <a:stretch>
            <a:fillRect/>
          </a:stretch>
        </p:blipFill>
        <p:spPr bwMode="auto">
          <a:xfrm>
            <a:off x="7412038" y="4929188"/>
            <a:ext cx="17319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5011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C 0.05312 -0.09421 0.10625 -0.18819 0.09062 -0.10856 C 0.075 -0.02893 -0.0632 0.40764 -0.09375 0.47917 C -0.12431 0.5507 -0.11945 0.36574 -0.09271 0.32037 C -0.06598 0.2757 0.00034 0.24236 0.06666 0.2092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0.39375 C 0.04739 0.42152 0.05017 0.44907 0.06024 0.46597 C 0.07031 0.48287 0.0835 0.50231 0.10503 0.4949 C 0.12656 0.48796 0.15833 0.47453 0.18941 0.42291 C 0.22031 0.37129 0.27048 0.25694 0.29149 0.18541 C 0.3125 0.11365 0.31771 0.04143 0.31545 -0.00764 C 0.31319 -0.05672 0.29566 -0.09352 0.27795 -0.10903 C 0.26024 -0.12454 0.2368 -0.12616 0.2092 -0.1007 C 0.18159 -0.07524 0.13941 -0.01528 0.11232 0.04375 C 0.08524 0.10277 0.05816 0.19675 0.0467 0.25347 C 0.03524 0.31018 0.03941 0.34722 0.04357 0.38402 " pathEditMode="relative" rAng="10800000" ptsTypes="aaaaaaaaaaA">
                                      <p:cBhvr>
                                        <p:cTn id="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87 0.20671 C 0.40955 0.25601 0.34427 0.45324 0.32795 0.50254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91 0.35717 C 0.40208 0.35763 0.42725 0.35833 0.43732 0.358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55 0.45138 C 0.42916 0.47939 0.42951 0.48796 0.43889 0.49305 C 0.44826 0.49814 0.46909 0.50532 0.4868 0.48194 C 0.50451 0.45856 0.53246 0.39236 0.54514 0.35277 C 0.55781 0.31319 0.56284 0.27083 0.56284 0.24444 C 0.56284 0.21805 0.55521 0.2 0.54514 0.19444 C 0.53507 0.18888 0.51875 0.18935 0.50243 0.21111 C 0.48611 0.23287 0.45902 0.28402 0.44722 0.325 C 0.43541 0.36597 0.43194 0.42337 0.43055 0.45138 Z " pathEditMode="relative" rAng="10800000" ptsTypes="aaaaaaaaa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2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25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339</Words>
  <Application>Microsoft Office PowerPoint</Application>
  <PresentationFormat>Экран (4:3)</PresentationFormat>
  <Paragraphs>87</Paragraphs>
  <Slides>40</Slides>
  <Notes>0</Notes>
  <HiddenSlides>0</HiddenSlides>
  <MMClips>30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3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MART1</cp:lastModifiedBy>
  <cp:revision>70</cp:revision>
  <dcterms:created xsi:type="dcterms:W3CDTF">2008-03-09T06:37:54Z</dcterms:created>
  <dcterms:modified xsi:type="dcterms:W3CDTF">2012-05-28T19:04:37Z</dcterms:modified>
</cp:coreProperties>
</file>