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67" r:id="rId7"/>
    <p:sldId id="261" r:id="rId8"/>
    <p:sldId id="276" r:id="rId9"/>
    <p:sldId id="268" r:id="rId10"/>
    <p:sldId id="270" r:id="rId11"/>
    <p:sldId id="271" r:id="rId12"/>
    <p:sldId id="272" r:id="rId13"/>
    <p:sldId id="275" r:id="rId14"/>
    <p:sldId id="274" r:id="rId15"/>
    <p:sldId id="264" r:id="rId16"/>
    <p:sldId id="259" r:id="rId17"/>
    <p:sldId id="269" r:id="rId18"/>
    <p:sldId id="260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0000"/>
    <a:srgbClr val="66FF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46" autoAdjust="0"/>
    <p:restoredTop sz="94660"/>
  </p:normalViewPr>
  <p:slideViewPr>
    <p:cSldViewPr>
      <p:cViewPr varScale="1">
        <p:scale>
          <a:sx n="68" d="100"/>
          <a:sy n="68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A75A-7363-4B03-809F-C78A67919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743A-95CA-44D6-90EC-9B5FB2C75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7F1F-CBD2-43AC-9CD2-AAE17A987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902B-9BCF-43E9-9B5E-CBB0AC77A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2AD0-3555-44B2-B71E-001355CD0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B031D-DD9F-4E09-857A-25C1F6CAE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29E3-FEB9-41DF-A3A2-6EE292E9E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8F28-5F2F-476B-8BA1-0888B65A7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97793-7264-43B2-9460-5DD3E00DD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BE4F-EE9C-4288-A5F1-F389D816C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D40D-62DA-4CAB-9A6A-57C74F28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1253A40-8B33-4B58-947D-492A8D0A6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21/30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http://animashky.ru/flist/3djivotnie/9/39.gif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8"/>
          <p:cNvSpPr>
            <a:spLocks noChangeArrowheads="1"/>
          </p:cNvSpPr>
          <p:nvPr/>
        </p:nvSpPr>
        <p:spPr bwMode="auto">
          <a:xfrm>
            <a:off x="2635243" y="1285860"/>
            <a:ext cx="2014447" cy="1857388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3" name="AutoShape 9"/>
          <p:cNvSpPr>
            <a:spLocks noChangeArrowheads="1"/>
          </p:cNvSpPr>
          <p:nvPr/>
        </p:nvSpPr>
        <p:spPr bwMode="auto">
          <a:xfrm rot="10800000">
            <a:off x="2635242" y="1285859"/>
            <a:ext cx="2014447" cy="1857388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43438" y="1285860"/>
            <a:ext cx="1857388" cy="185738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059" name="Picture 11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888" y="3571875"/>
            <a:ext cx="44561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" descr="http://animashky.ru/flist/objiv/31/2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0"/>
            <a:ext cx="20716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http://animashky.ru/flist/objiv/27/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67125"/>
            <a:ext cx="243363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106863" y="2928938"/>
            <a:ext cx="1214437" cy="158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5214938" y="1428750"/>
            <a:ext cx="1643062" cy="121443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5357813" y="2071688"/>
            <a:ext cx="2036762" cy="85725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21300" y="2928938"/>
            <a:ext cx="2179638" cy="5715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357813" y="3000375"/>
            <a:ext cx="1571625" cy="157162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6512" y="0"/>
            <a:ext cx="86914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1071546"/>
            <a:ext cx="92869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2571744"/>
            <a:ext cx="11430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4500570"/>
            <a:ext cx="90281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143116"/>
            <a:ext cx="255525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</a:t>
            </a:r>
          </a:p>
          <a:p>
            <a:pPr>
              <a:defRPr/>
            </a:pPr>
            <a:r>
              <a:rPr lang="ru-RU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2" y="2214554"/>
            <a:ext cx="15520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429126" y="3857625"/>
            <a:ext cx="2000250" cy="14287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58016" y="3857628"/>
            <a:ext cx="9028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464844" y="1821657"/>
            <a:ext cx="2000250" cy="21431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2066" y="-285776"/>
            <a:ext cx="86914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3372" y="428604"/>
            <a:ext cx="1018612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бульон</a:t>
            </a:r>
          </a:p>
        </p:txBody>
      </p:sp>
      <p:sp>
        <p:nvSpPr>
          <p:cNvPr id="11282" name="TextBox 20"/>
          <p:cNvSpPr txBox="1">
            <a:spLocks noChangeArrowheads="1"/>
          </p:cNvSpPr>
          <p:nvPr/>
        </p:nvSpPr>
        <p:spPr bwMode="auto">
          <a:xfrm>
            <a:off x="2357438" y="571500"/>
            <a:ext cx="178117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900">
                <a:solidFill>
                  <a:srgbClr val="336600"/>
                </a:solidFill>
              </a:rPr>
              <a:t>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xl_ee6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57375" y="4857750"/>
            <a:ext cx="50927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Воро</a:t>
            </a:r>
            <a:r>
              <a:rPr lang="ru-RU" sz="9600">
                <a:solidFill>
                  <a:srgbClr val="008000"/>
                </a:solidFill>
              </a:rPr>
              <a:t>б</a:t>
            </a:r>
            <a:r>
              <a:rPr lang="ru-RU" sz="9600">
                <a:solidFill>
                  <a:srgbClr val="336600"/>
                </a:solidFill>
              </a:rPr>
              <a:t>ь</a:t>
            </a:r>
            <a:r>
              <a:rPr lang="ru-RU" sz="9600">
                <a:solidFill>
                  <a:srgbClr val="FF0000"/>
                </a:solidFill>
              </a:rPr>
              <a:t>и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7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ttp://www.bevinasburg.ru/sc-pic/i16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00438" y="4143375"/>
            <a:ext cx="40782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лис</a:t>
            </a:r>
            <a:r>
              <a:rPr lang="ru-RU" sz="9600">
                <a:solidFill>
                  <a:srgbClr val="008000"/>
                </a:solidFill>
              </a:rPr>
              <a:t>т</a:t>
            </a:r>
            <a:r>
              <a:rPr lang="ru-RU" sz="9600">
                <a:solidFill>
                  <a:srgbClr val="336600"/>
                </a:solidFill>
              </a:rPr>
              <a:t>ь</a:t>
            </a:r>
            <a:r>
              <a:rPr lang="ru-RU" sz="9600">
                <a:solidFill>
                  <a:srgbClr val="FF0000"/>
                </a:solidFill>
              </a:rPr>
              <a:t>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orest_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929188"/>
            <a:ext cx="4918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дере</a:t>
            </a:r>
            <a:r>
              <a:rPr lang="ru-RU" sz="9600">
                <a:solidFill>
                  <a:srgbClr val="008000"/>
                </a:solidFill>
              </a:rPr>
              <a:t>в</a:t>
            </a:r>
            <a:r>
              <a:rPr lang="ru-RU" sz="9600">
                <a:solidFill>
                  <a:srgbClr val="336600"/>
                </a:solidFill>
              </a:rPr>
              <a:t>ь</a:t>
            </a:r>
            <a:r>
              <a:rPr lang="ru-RU" sz="9600">
                <a:solidFill>
                  <a:srgbClr val="FF0000"/>
                </a:solidFill>
              </a:rPr>
              <a:t>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j0282757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4286250"/>
            <a:ext cx="35099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008000"/>
                </a:solidFill>
              </a:rPr>
              <a:t>в</a:t>
            </a:r>
            <a:r>
              <a:rPr lang="ru-RU" sz="9600">
                <a:solidFill>
                  <a:srgbClr val="336600"/>
                </a:solidFill>
              </a:rPr>
              <a:t>ь</a:t>
            </a:r>
            <a:r>
              <a:rPr lang="ru-RU" sz="9600">
                <a:solidFill>
                  <a:srgbClr val="FF0000"/>
                </a:solidFill>
              </a:rPr>
              <a:t>ю</a:t>
            </a:r>
            <a:r>
              <a:rPr lang="ru-RU" sz="9600"/>
              <a:t>га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nimashky.ru/flist/obprirod/8/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3902287" cy="38164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Вьётся недалёко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Реченька – река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Маленькая речка,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Меньше ручейка: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поплыть,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нырнуть,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ножки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Окунуть чуть – </a:t>
            </a:r>
            <a:r>
              <a:rPr lang="ru-RU" sz="2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чуть</a:t>
            </a: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286512" y="3714752"/>
            <a:ext cx="1500198" cy="431800"/>
          </a:xfrm>
          <a:prstGeom prst="rect">
            <a:avLst/>
          </a:prstGeom>
          <a:gradFill rotWithShape="1">
            <a:gsLst>
              <a:gs pos="0">
                <a:srgbClr val="156B13">
                  <a:alpha val="50000"/>
                </a:srgbClr>
              </a:gs>
              <a:gs pos="25000">
                <a:srgbClr val="9CB86E">
                  <a:alpha val="75000"/>
                </a:srgbClr>
              </a:gs>
              <a:gs pos="50000">
                <a:srgbClr val="DDEBCF"/>
              </a:gs>
              <a:gs pos="75000">
                <a:srgbClr val="9CB86E">
                  <a:alpha val="75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215074" y="4714884"/>
            <a:ext cx="1944688" cy="504825"/>
          </a:xfrm>
          <a:prstGeom prst="rect">
            <a:avLst/>
          </a:prstGeom>
          <a:gradFill rotWithShape="1">
            <a:gsLst>
              <a:gs pos="0">
                <a:srgbClr val="156B13">
                  <a:alpha val="50000"/>
                </a:srgbClr>
              </a:gs>
              <a:gs pos="25000">
                <a:srgbClr val="9CB86E">
                  <a:alpha val="75000"/>
                </a:srgbClr>
              </a:gs>
              <a:gs pos="50000">
                <a:srgbClr val="DDEBCF"/>
              </a:gs>
              <a:gs pos="75000">
                <a:srgbClr val="9CB86E">
                  <a:alpha val="75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500306"/>
            <a:ext cx="8518422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Окунь и карась – рыбы.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Снегирь и гусь -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Сирень и малина – кусты.</a:t>
            </a:r>
          </a:p>
          <a:p>
            <a:pPr>
              <a:lnSpc>
                <a:spcPct val="90000"/>
              </a:lnSpc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Тополь и ель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5723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Мало уметь </a:t>
            </a:r>
            <a:r>
              <a:rPr lang="ru-RU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читать,надо</a:t>
            </a: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уметь</a:t>
            </a: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думать.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072066" y="2571744"/>
            <a:ext cx="577849" cy="563573"/>
          </a:xfrm>
          <a:prstGeom prst="rect">
            <a:avLst/>
          </a:prstGeom>
          <a:gradFill rotWithShape="1">
            <a:gsLst>
              <a:gs pos="0">
                <a:srgbClr val="156B13">
                  <a:alpha val="50000"/>
                </a:srgbClr>
              </a:gs>
              <a:gs pos="25000">
                <a:srgbClr val="9CB86E">
                  <a:alpha val="25000"/>
                </a:srgbClr>
              </a:gs>
              <a:gs pos="50000">
                <a:srgbClr val="DDEBCF">
                  <a:alpha val="0"/>
                </a:srgbClr>
              </a:gs>
              <a:gs pos="75000">
                <a:srgbClr val="9CB86E">
                  <a:alpha val="25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072066" y="4214818"/>
            <a:ext cx="577849" cy="563573"/>
          </a:xfrm>
          <a:prstGeom prst="rect">
            <a:avLst/>
          </a:prstGeom>
          <a:gradFill rotWithShape="1">
            <a:gsLst>
              <a:gs pos="0">
                <a:srgbClr val="156B13">
                  <a:alpha val="50000"/>
                </a:srgbClr>
              </a:gs>
              <a:gs pos="25000">
                <a:srgbClr val="9CB86E">
                  <a:alpha val="25000"/>
                </a:srgbClr>
              </a:gs>
              <a:gs pos="50000">
                <a:srgbClr val="DDEBCF">
                  <a:alpha val="0"/>
                </a:srgbClr>
              </a:gs>
              <a:gs pos="75000">
                <a:srgbClr val="9CB86E">
                  <a:alpha val="25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72066" y="3643314"/>
            <a:ext cx="577849" cy="563573"/>
          </a:xfrm>
          <a:prstGeom prst="rect">
            <a:avLst/>
          </a:prstGeom>
          <a:gradFill rotWithShape="1">
            <a:gsLst>
              <a:gs pos="0">
                <a:srgbClr val="156B13">
                  <a:alpha val="50000"/>
                </a:srgbClr>
              </a:gs>
              <a:gs pos="25000">
                <a:srgbClr val="9CB86E">
                  <a:alpha val="25000"/>
                </a:srgbClr>
              </a:gs>
              <a:gs pos="50000">
                <a:srgbClr val="DDEBCF">
                  <a:alpha val="0"/>
                </a:srgbClr>
              </a:gs>
              <a:gs pos="75000">
                <a:srgbClr val="9CB86E">
                  <a:alpha val="25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072066" y="3143248"/>
            <a:ext cx="577849" cy="563573"/>
          </a:xfrm>
          <a:prstGeom prst="rect">
            <a:avLst/>
          </a:prstGeom>
          <a:gradFill rotWithShape="1">
            <a:gsLst>
              <a:gs pos="0">
                <a:srgbClr val="156B13">
                  <a:alpha val="50000"/>
                </a:srgbClr>
              </a:gs>
              <a:gs pos="25000">
                <a:srgbClr val="9CB86E">
                  <a:alpha val="25000"/>
                </a:srgbClr>
              </a:gs>
              <a:gs pos="50000">
                <a:srgbClr val="DDEBCF">
                  <a:alpha val="0"/>
                </a:srgbClr>
              </a:gs>
              <a:gs pos="75000">
                <a:srgbClr val="9CB86E">
                  <a:alpha val="25000"/>
                </a:srgbClr>
              </a:gs>
              <a:gs pos="100000">
                <a:srgbClr val="156B13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14478" y="2500306"/>
            <a:ext cx="642942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</a:t>
            </a: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окунь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конь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день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166"/>
            <a:ext cx="868878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спрятать  «</a:t>
            </a:r>
            <a:r>
              <a:rPr lang="ru-RU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в середине слова?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Расскажите, 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и кого вы видите на                        картинке?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042988"/>
            <a:ext cx="5786437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7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14290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14612" y="0"/>
            <a:ext cx="3025775" cy="2924175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rgbClr val="33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107" y="3087737"/>
            <a:ext cx="2428893" cy="37702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3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929355" y="2349073"/>
            <a:ext cx="2214645" cy="450892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700" b="1" dirty="0" err="1">
                <a:ln w="11430"/>
                <a:solidFill>
                  <a:srgbClr val="33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endParaRPr lang="ru-RU" sz="28700" b="1" dirty="0">
              <a:ln w="11430"/>
              <a:solidFill>
                <a:srgbClr val="33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731867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Р перевернулась-</a:t>
            </a:r>
          </a:p>
          <a:p>
            <a:pPr algn="ctr">
              <a:defRPr/>
            </a:pPr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Мягким знаком обернулась.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36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rus.aspu.ru/images/Image/graphics/image0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3092450"/>
            <a:ext cx="6429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357166"/>
            <a:ext cx="584858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Сравните буквы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6313" y="2714625"/>
            <a:ext cx="825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ь</a:t>
            </a:r>
          </a:p>
        </p:txBody>
      </p:sp>
      <p:pic>
        <p:nvPicPr>
          <p:cNvPr id="4101" name="Picture 14" descr="D:\Документы\Азбука для Саши\2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8613" y="4857750"/>
            <a:ext cx="24653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D:\Документы\Азбука для Саши\2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857750"/>
            <a:ext cx="26781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love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78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14313"/>
            <a:ext cx="3289300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Лебеди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38" y="142875"/>
            <a:ext cx="3929062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лебедь</a:t>
            </a:r>
            <a:endParaRPr lang="ru-RU" sz="6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animashky.ru/flist/3djivotnie/21/30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flipH="1">
            <a:off x="1244600" y="0"/>
            <a:ext cx="35417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http://animashky.ru/flist/3djivotnie/21/30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flipH="1">
            <a:off x="0" y="142875"/>
            <a:ext cx="1101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animashky.ru/flist/3djivotnie/21/30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816725" y="2071688"/>
            <a:ext cx="23272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857625"/>
            <a:ext cx="9245600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Голуби – голубь</a:t>
            </a:r>
            <a:endParaRPr lang="ru-RU" sz="8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170363"/>
            <a:ext cx="364331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1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4048125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3" descr="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4071938"/>
            <a:ext cx="33639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3000" y="928688"/>
            <a:ext cx="6808788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Кони – конь</a:t>
            </a:r>
            <a:endParaRPr lang="ru-RU" sz="8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media4.picsearch.com/is?2lmA9YNZuXTO1vglayHyCQ5GvAW36sRvCT6EC2heI2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://yarus.aspu.ru/images/Image/graphics/image0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72" t="6250" r="18181" b="9373"/>
          <a:stretch>
            <a:fillRect/>
          </a:stretch>
        </p:blipFill>
        <p:spPr bwMode="auto">
          <a:xfrm>
            <a:off x="1857375" y="1643063"/>
            <a:ext cx="20351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Картинки\мир\Природа 1\93.jpg"/>
          <p:cNvPicPr>
            <a:picLocks noChangeAspect="1" noChangeArrowheads="1"/>
          </p:cNvPicPr>
          <p:nvPr/>
        </p:nvPicPr>
        <p:blipFill>
          <a:blip r:embed="rId3"/>
          <a:srcRect t="34113" b="3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820885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 –лёгкие нашей планеты.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500813" y="4071938"/>
            <a:ext cx="2400300" cy="2528887"/>
          </a:xfrm>
          <a:prstGeom prst="ellipse">
            <a:avLst/>
          </a:prstGeom>
          <a:solidFill>
            <a:schemeClr val="accent1"/>
          </a:solidFill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1" name="Picture 4" descr="D:\Картинки\Анимация\АНИМ_КАРТ\--- природные.files\nat1.files\t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286250"/>
            <a:ext cx="198596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6500813" y="4214813"/>
            <a:ext cx="2500312" cy="2214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39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http://animashky.ru/flist/objiv/27/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667125"/>
            <a:ext cx="243363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3000" y="1428750"/>
            <a:ext cx="7242175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Лоси – лось.</a:t>
            </a:r>
            <a:endParaRPr lang="ru-RU" sz="8800" dirty="0"/>
          </a:p>
        </p:txBody>
      </p:sp>
      <p:pic>
        <p:nvPicPr>
          <p:cNvPr id="7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ось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4293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ось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540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4" descr="http://animashky.ru/flist/objiv/27/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67125"/>
            <a:ext cx="243363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animashky.ru/flist/3djivotnie/9/39.gif"/>
          <p:cNvPicPr>
            <a:picLocks noChangeAspect="1" noChangeArrowheads="1" noCrop="1"/>
          </p:cNvPicPr>
          <p:nvPr/>
        </p:nvPicPr>
        <p:blipFill>
          <a:blip r:embed="rId5" r:link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flipH="1">
            <a:off x="4071934" y="2799686"/>
            <a:ext cx="5072066" cy="405831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8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161</Words>
  <Application>Microsoft Office PowerPoint</Application>
  <PresentationFormat>Экран (4:3)</PresentationFormat>
  <Paragraphs>56</Paragraphs>
  <Slides>19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MART1</cp:lastModifiedBy>
  <cp:revision>52</cp:revision>
  <dcterms:created xsi:type="dcterms:W3CDTF">2008-03-06T03:12:27Z</dcterms:created>
  <dcterms:modified xsi:type="dcterms:W3CDTF">2012-05-28T17:38:45Z</dcterms:modified>
</cp:coreProperties>
</file>