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5" r:id="rId3"/>
    <p:sldId id="269" r:id="rId4"/>
    <p:sldId id="296" r:id="rId5"/>
    <p:sldId id="292" r:id="rId6"/>
    <p:sldId id="293" r:id="rId7"/>
    <p:sldId id="267" r:id="rId8"/>
    <p:sldId id="288" r:id="rId9"/>
    <p:sldId id="258" r:id="rId10"/>
    <p:sldId id="264" r:id="rId11"/>
    <p:sldId id="265" r:id="rId12"/>
    <p:sldId id="268" r:id="rId13"/>
    <p:sldId id="297" r:id="rId14"/>
    <p:sldId id="289" r:id="rId15"/>
    <p:sldId id="29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60" r:id="rId29"/>
    <p:sldId id="284" r:id="rId30"/>
    <p:sldId id="285" r:id="rId31"/>
    <p:sldId id="286" r:id="rId32"/>
    <p:sldId id="261" r:id="rId33"/>
    <p:sldId id="262" r:id="rId34"/>
    <p:sldId id="263" r:id="rId35"/>
    <p:sldId id="283" r:id="rId36"/>
    <p:sldId id="29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99CC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86" autoAdjust="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CD5EE5-D63E-42D5-BAA4-300F2FD18EF8}" type="datetimeFigureOut">
              <a:rPr lang="ru-RU"/>
              <a:pPr>
                <a:defRPr/>
              </a:pPr>
              <a:t>28.05.2012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4F0D2C-F35E-4E5F-9E0B-14BDCD24B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E543E-E394-4066-A104-24742BB67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4A5C5-E20B-4A37-8AD3-A06767DD5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EA724-52DB-4679-9A82-FC5743B4D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BD342-400A-4312-8A00-5715A844F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8B6BC-A640-4B3A-9E33-88A3732BB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3963-C38D-4F1C-B274-41E5EF3CE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7518E-2697-4443-8B3D-4F4CD7D59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E6F8F-1D68-4D44-83A1-C3505C201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6801-B75F-40F9-820C-549EA5A0E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27D0D-3BFF-4AFB-A3C3-6F7F12123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E525E-C016-4996-ABD9-67039C7D3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41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B1A414C-BB49-4EDB-AE61-4D6557B79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hyperlink" Target="http://www.naturephoto.ru/Images/T-10-14-web.jp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24515.html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audio10.wav"/><Relationship Id="rId1" Type="http://schemas.openxmlformats.org/officeDocument/2006/relationships/audio" Target="../media/audio8.wav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29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audio" Target="../media/audio11.wav"/><Relationship Id="rId1" Type="http://schemas.openxmlformats.org/officeDocument/2006/relationships/audio" Target="../media/audio8.wav"/><Relationship Id="rId6" Type="http://schemas.openxmlformats.org/officeDocument/2006/relationships/image" Target="../media/image30.gif"/><Relationship Id="rId5" Type="http://schemas.openxmlformats.org/officeDocument/2006/relationships/image" Target="../media/image26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../media/audio12.wav"/><Relationship Id="rId1" Type="http://schemas.openxmlformats.org/officeDocument/2006/relationships/audio" Target="../media/audio8.wav"/><Relationship Id="rId6" Type="http://schemas.openxmlformats.org/officeDocument/2006/relationships/image" Target="../media/image23.png"/><Relationship Id="rId5" Type="http://schemas.openxmlformats.org/officeDocument/2006/relationships/image" Target="../media/image34.gif"/><Relationship Id="rId4" Type="http://schemas.openxmlformats.org/officeDocument/2006/relationships/hyperlink" Target="http://smiles.33b.ru/smile.57181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kulsi.ru/filesStore/Image/news2/2008/05/21/konkyrs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6.wav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7.wav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8.wav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hyperlink" Target="http://fotki.yandex.ru/users/klen20078/view/37745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fotki.yandex.ru/users/sunny-fanny/view/129529/?page=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6.png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gif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http://animashky.ru/flist/3dprazdnik/3/4.gif" TargetMode="External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http://content35.bigoo.ws/content/gif/dividers/dividers_3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0"/>
            <a:ext cx="4533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ttp://content35.bigoo.ws/content/gif/dividers/dividers_3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33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http://content35.bigoo.ws/content/gif/dividers/dividers_3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6677025"/>
            <a:ext cx="4533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http://content35.bigoo.ws/content/gif/dividers/dividers_3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77025"/>
            <a:ext cx="4533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http://content35.bigoo.ws/content/gif/dividers/dividers_3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-2159793" y="4302918"/>
            <a:ext cx="45339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" descr="http://content35.bigoo.ws/content/gif/dividers/dividers_3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786563" y="4500562"/>
            <a:ext cx="4533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5" descr="Картинка 12 из 49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740" r="9029"/>
          <a:stretch>
            <a:fillRect/>
          </a:stretch>
        </p:blipFill>
        <p:spPr bwMode="auto">
          <a:xfrm>
            <a:off x="214313" y="214313"/>
            <a:ext cx="8715375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2549531" y="5143512"/>
            <a:ext cx="1439862" cy="1296987"/>
          </a:xfrm>
          <a:prstGeom prst="rtTriangl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5429256" y="5143512"/>
            <a:ext cx="1439862" cy="1296987"/>
          </a:xfrm>
          <a:prstGeom prst="rtTriangl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 rot="10800000">
            <a:off x="5429256" y="5143512"/>
            <a:ext cx="1439862" cy="1296987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3989393" y="5143512"/>
            <a:ext cx="1439863" cy="1296987"/>
          </a:xfrm>
          <a:prstGeom prst="rtTriangl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3989393" y="5143512"/>
            <a:ext cx="1439863" cy="1296987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10800000">
            <a:off x="2549531" y="5143512"/>
            <a:ext cx="1439862" cy="1296987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76" name="Line 12"/>
          <p:cNvSpPr>
            <a:spLocks noChangeShapeType="1"/>
          </p:cNvSpPr>
          <p:nvPr/>
        </p:nvSpPr>
        <p:spPr bwMode="auto">
          <a:xfrm>
            <a:off x="3989388" y="4640263"/>
            <a:ext cx="0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13"/>
          <p:cNvSpPr>
            <a:spLocks noChangeShapeType="1"/>
          </p:cNvSpPr>
          <p:nvPr/>
        </p:nvSpPr>
        <p:spPr bwMode="auto">
          <a:xfrm>
            <a:off x="5429250" y="4640263"/>
            <a:ext cx="0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14"/>
          <p:cNvSpPr>
            <a:spLocks noChangeShapeType="1"/>
          </p:cNvSpPr>
          <p:nvPr/>
        </p:nvSpPr>
        <p:spPr bwMode="auto">
          <a:xfrm flipH="1">
            <a:off x="3341688" y="4640263"/>
            <a:ext cx="21590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AutoShape 15"/>
          <p:cNvSpPr>
            <a:spLocks/>
          </p:cNvSpPr>
          <p:nvPr/>
        </p:nvSpPr>
        <p:spPr bwMode="auto">
          <a:xfrm>
            <a:off x="1493838" y="5159375"/>
            <a:ext cx="647700" cy="1296988"/>
          </a:xfrm>
          <a:prstGeom prst="leftBrace">
            <a:avLst>
              <a:gd name="adj1" fmla="val 16687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Заголовок 15"/>
          <p:cNvSpPr txBox="1">
            <a:spLocks/>
          </p:cNvSpPr>
          <p:nvPr/>
        </p:nvSpPr>
        <p:spPr bwMode="auto">
          <a:xfrm>
            <a:off x="214282" y="285728"/>
            <a:ext cx="85010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ru-RU" sz="32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Определите   место буквы я  в словах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ttp://media1.picsearch.com/is?EQcupyRQjVg07KhHu57K4w-EPncaCLQzEYo67u34s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http://yarus.aspu.ru/images/Image/graphics/image0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428750"/>
            <a:ext cx="214312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media5.picsearch.com/is?QlUyqCgIAdURiTUpAmwPHA9SKJ5Fi1pqe0xoQEA629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4288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597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89975" y="6562725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2" descr="http://s2.rimg.info/4f76dc499880e31df9af2e320fadef48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13" y="5286375"/>
            <a:ext cx="1866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2" descr="http://s2.rimg.info/4f76dc499880e31df9af2e320fadef48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357813"/>
            <a:ext cx="17827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40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edia5.picsearch.com/is?QlUyqCgIAdURiTUpAmwPHA9SKJ5Fi1pqe0xoQEA629Q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6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00313" y="1500188"/>
            <a:ext cx="13573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yarus.aspu.ru/images/Image/graphics/image06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6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72125" y="2357438"/>
            <a:ext cx="78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28" y="357166"/>
            <a:ext cx="584858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Сравните буквы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0313" y="4143375"/>
            <a:ext cx="10747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/>
              <a:t>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0" y="4214813"/>
            <a:ext cx="8509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/>
              <a:t>я</a:t>
            </a:r>
          </a:p>
        </p:txBody>
      </p:sp>
      <p:pic>
        <p:nvPicPr>
          <p:cNvPr id="12295" name="Picture 10" descr="http://danalibmv.narod.ru/gif/01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0"/>
            <a:ext cx="619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2" descr="http://danalibmv.narod.ru/gif/01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8188" y="0"/>
            <a:ext cx="619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3" descr="Я cop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973638"/>
            <a:ext cx="196532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3" descr="Я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37388" y="4973638"/>
            <a:ext cx="2106612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597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786813" y="685800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991600" y="6858000"/>
            <a:ext cx="2143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429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utoUpdateAnimBg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3334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15" name="Group 16"/>
          <p:cNvGrpSpPr>
            <a:grpSpLocks/>
          </p:cNvGrpSpPr>
          <p:nvPr/>
        </p:nvGrpSpPr>
        <p:grpSpPr bwMode="auto">
          <a:xfrm>
            <a:off x="1547813" y="476250"/>
            <a:ext cx="3455987" cy="4392613"/>
            <a:chOff x="975" y="300"/>
            <a:chExt cx="2177" cy="2767"/>
          </a:xfrm>
        </p:grpSpPr>
        <p:sp>
          <p:nvSpPr>
            <p:cNvPr id="13331" name="Freeform 13"/>
            <p:cNvSpPr>
              <a:spLocks/>
            </p:cNvSpPr>
            <p:nvPr/>
          </p:nvSpPr>
          <p:spPr bwMode="auto">
            <a:xfrm>
              <a:off x="975" y="391"/>
              <a:ext cx="2177" cy="2676"/>
            </a:xfrm>
            <a:custGeom>
              <a:avLst/>
              <a:gdLst>
                <a:gd name="T0" fmla="*/ 203352 w 1801"/>
                <a:gd name="T1" fmla="*/ 267342 h 2417"/>
                <a:gd name="T2" fmla="*/ 203352 w 1801"/>
                <a:gd name="T3" fmla="*/ 294782 h 2417"/>
                <a:gd name="T4" fmla="*/ 1376932 w 1801"/>
                <a:gd name="T5" fmla="*/ 316736 h 2417"/>
                <a:gd name="T6" fmla="*/ 4179881 w 1801"/>
                <a:gd name="T7" fmla="*/ 306767 h 2417"/>
                <a:gd name="T8" fmla="*/ 7809674 w 1801"/>
                <a:gd name="T9" fmla="*/ 235954 h 2417"/>
                <a:gd name="T10" fmla="*/ 16145899 w 1801"/>
                <a:gd name="T11" fmla="*/ 0 h 24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1"/>
                <a:gd name="T19" fmla="*/ 0 h 2417"/>
                <a:gd name="T20" fmla="*/ 1801 w 1801"/>
                <a:gd name="T21" fmla="*/ 2417 h 24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1" h="2417">
                  <a:moveTo>
                    <a:pt x="22" y="2019"/>
                  </a:moveTo>
                  <a:cubicBezTo>
                    <a:pt x="11" y="2091"/>
                    <a:pt x="0" y="2164"/>
                    <a:pt x="22" y="2226"/>
                  </a:cubicBezTo>
                  <a:cubicBezTo>
                    <a:pt x="44" y="2288"/>
                    <a:pt x="79" y="2377"/>
                    <a:pt x="153" y="2391"/>
                  </a:cubicBezTo>
                  <a:cubicBezTo>
                    <a:pt x="227" y="2406"/>
                    <a:pt x="346" y="2417"/>
                    <a:pt x="466" y="2316"/>
                  </a:cubicBezTo>
                  <a:cubicBezTo>
                    <a:pt x="585" y="2214"/>
                    <a:pt x="648" y="2167"/>
                    <a:pt x="871" y="1781"/>
                  </a:cubicBezTo>
                  <a:cubicBezTo>
                    <a:pt x="1094" y="1395"/>
                    <a:pt x="1607" y="371"/>
                    <a:pt x="18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Oval 14"/>
            <p:cNvSpPr>
              <a:spLocks noChangeArrowheads="1"/>
            </p:cNvSpPr>
            <p:nvPr/>
          </p:nvSpPr>
          <p:spPr bwMode="auto">
            <a:xfrm rot="1367641">
              <a:off x="2200" y="300"/>
              <a:ext cx="545" cy="1406"/>
            </a:xfrm>
            <a:prstGeom prst="ellipse">
              <a:avLst/>
            </a:pr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3" name="Freeform 15"/>
            <p:cNvSpPr>
              <a:spLocks/>
            </p:cNvSpPr>
            <p:nvPr/>
          </p:nvSpPr>
          <p:spPr bwMode="auto">
            <a:xfrm>
              <a:off x="2025" y="357"/>
              <a:ext cx="1127" cy="2710"/>
            </a:xfrm>
            <a:custGeom>
              <a:avLst/>
              <a:gdLst>
                <a:gd name="T0" fmla="*/ 47469 w 1036"/>
                <a:gd name="T1" fmla="*/ 14120 h 2607"/>
                <a:gd name="T2" fmla="*/ 11285 w 1036"/>
                <a:gd name="T3" fmla="*/ 16527 h 2607"/>
                <a:gd name="T4" fmla="*/ 738 w 1036"/>
                <a:gd name="T5" fmla="*/ 15466 h 2607"/>
                <a:gd name="T6" fmla="*/ 16166 w 1036"/>
                <a:gd name="T7" fmla="*/ 10696 h 2607"/>
                <a:gd name="T8" fmla="*/ 58947 w 1036"/>
                <a:gd name="T9" fmla="*/ 0 h 26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2607"/>
                <a:gd name="T17" fmla="*/ 1036 w 1036"/>
                <a:gd name="T18" fmla="*/ 2607 h 26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6" name="AutoShape 10"/>
          <p:cNvSpPr>
            <a:spLocks noChangeArrowheads="1"/>
          </p:cNvSpPr>
          <p:nvPr/>
        </p:nvSpPr>
        <p:spPr bwMode="auto">
          <a:xfrm>
            <a:off x="4930775" y="493713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AutoShape 9"/>
          <p:cNvSpPr>
            <a:spLocks noChangeArrowheads="1"/>
          </p:cNvSpPr>
          <p:nvPr/>
        </p:nvSpPr>
        <p:spPr bwMode="auto">
          <a:xfrm>
            <a:off x="1547813" y="4076700"/>
            <a:ext cx="144462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18" name="Group 21"/>
          <p:cNvGrpSpPr>
            <a:grpSpLocks/>
          </p:cNvGrpSpPr>
          <p:nvPr/>
        </p:nvGrpSpPr>
        <p:grpSpPr bwMode="auto">
          <a:xfrm>
            <a:off x="5638800" y="2636838"/>
            <a:ext cx="2190750" cy="2255837"/>
            <a:chOff x="3552" y="1661"/>
            <a:chExt cx="1380" cy="1421"/>
          </a:xfrm>
        </p:grpSpPr>
        <p:sp>
          <p:nvSpPr>
            <p:cNvPr id="13328" name="Freeform 18"/>
            <p:cNvSpPr>
              <a:spLocks/>
            </p:cNvSpPr>
            <p:nvPr/>
          </p:nvSpPr>
          <p:spPr bwMode="auto">
            <a:xfrm>
              <a:off x="3552" y="1716"/>
              <a:ext cx="1140" cy="1340"/>
            </a:xfrm>
            <a:custGeom>
              <a:avLst/>
              <a:gdLst>
                <a:gd name="T0" fmla="*/ 19 w 1140"/>
                <a:gd name="T1" fmla="*/ 862 h 1340"/>
                <a:gd name="T2" fmla="*/ 14 w 1140"/>
                <a:gd name="T3" fmla="*/ 1154 h 1340"/>
                <a:gd name="T4" fmla="*/ 106 w 1140"/>
                <a:gd name="T5" fmla="*/ 1284 h 1340"/>
                <a:gd name="T6" fmla="*/ 422 w 1140"/>
                <a:gd name="T7" fmla="*/ 1126 h 1340"/>
                <a:gd name="T8" fmla="*/ 1140 w 1140"/>
                <a:gd name="T9" fmla="*/ 0 h 1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0"/>
                <a:gd name="T16" fmla="*/ 0 h 1340"/>
                <a:gd name="T17" fmla="*/ 1140 w 1140"/>
                <a:gd name="T18" fmla="*/ 1340 h 1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0" h="1340">
                  <a:moveTo>
                    <a:pt x="19" y="862"/>
                  </a:moveTo>
                  <a:cubicBezTo>
                    <a:pt x="18" y="911"/>
                    <a:pt x="0" y="1084"/>
                    <a:pt x="14" y="1154"/>
                  </a:cubicBezTo>
                  <a:cubicBezTo>
                    <a:pt x="28" y="1224"/>
                    <a:pt x="38" y="1289"/>
                    <a:pt x="106" y="1284"/>
                  </a:cubicBezTo>
                  <a:cubicBezTo>
                    <a:pt x="174" y="1279"/>
                    <a:pt x="250" y="1340"/>
                    <a:pt x="422" y="1126"/>
                  </a:cubicBezTo>
                  <a:cubicBezTo>
                    <a:pt x="594" y="912"/>
                    <a:pt x="991" y="235"/>
                    <a:pt x="1140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Oval 19"/>
            <p:cNvSpPr>
              <a:spLocks noChangeArrowheads="1"/>
            </p:cNvSpPr>
            <p:nvPr/>
          </p:nvSpPr>
          <p:spPr bwMode="auto">
            <a:xfrm rot="1529160">
              <a:off x="4105" y="1661"/>
              <a:ext cx="364" cy="726"/>
            </a:xfrm>
            <a:prstGeom prst="ellipse">
              <a:avLst/>
            </a:pr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0" name="Freeform 20"/>
            <p:cNvSpPr>
              <a:spLocks/>
            </p:cNvSpPr>
            <p:nvPr/>
          </p:nvSpPr>
          <p:spPr bwMode="auto">
            <a:xfrm>
              <a:off x="4177" y="1706"/>
              <a:ext cx="755" cy="1376"/>
            </a:xfrm>
            <a:custGeom>
              <a:avLst/>
              <a:gdLst>
                <a:gd name="T0" fmla="*/ 755 w 755"/>
                <a:gd name="T1" fmla="*/ 205 h 1421"/>
                <a:gd name="T2" fmla="*/ 221 w 755"/>
                <a:gd name="T3" fmla="*/ 292 h 1421"/>
                <a:gd name="T4" fmla="*/ 5 w 755"/>
                <a:gd name="T5" fmla="*/ 257 h 1421"/>
                <a:gd name="T6" fmla="*/ 191 w 755"/>
                <a:gd name="T7" fmla="*/ 163 h 1421"/>
                <a:gd name="T8" fmla="*/ 539 w 755"/>
                <a:gd name="T9" fmla="*/ 0 h 1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5"/>
                <a:gd name="T16" fmla="*/ 0 h 1421"/>
                <a:gd name="T17" fmla="*/ 755 w 755"/>
                <a:gd name="T18" fmla="*/ 1421 h 1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5" h="1421">
                  <a:moveTo>
                    <a:pt x="755" y="966"/>
                  </a:moveTo>
                  <a:cubicBezTo>
                    <a:pt x="666" y="1034"/>
                    <a:pt x="346" y="1339"/>
                    <a:pt x="221" y="1380"/>
                  </a:cubicBezTo>
                  <a:cubicBezTo>
                    <a:pt x="96" y="1421"/>
                    <a:pt x="10" y="1314"/>
                    <a:pt x="5" y="1212"/>
                  </a:cubicBezTo>
                  <a:cubicBezTo>
                    <a:pt x="0" y="1110"/>
                    <a:pt x="102" y="970"/>
                    <a:pt x="191" y="768"/>
                  </a:cubicBezTo>
                  <a:cubicBezTo>
                    <a:pt x="280" y="566"/>
                    <a:pt x="467" y="160"/>
                    <a:pt x="539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9" name="AutoShape 11"/>
          <p:cNvSpPr>
            <a:spLocks noChangeArrowheads="1"/>
          </p:cNvSpPr>
          <p:nvPr/>
        </p:nvSpPr>
        <p:spPr bwMode="auto">
          <a:xfrm>
            <a:off x="5578475" y="4076700"/>
            <a:ext cx="144463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AutoShape 12"/>
          <p:cNvSpPr>
            <a:spLocks noChangeArrowheads="1"/>
          </p:cNvSpPr>
          <p:nvPr/>
        </p:nvSpPr>
        <p:spPr bwMode="auto">
          <a:xfrm>
            <a:off x="7380288" y="2636838"/>
            <a:ext cx="144462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 rot="12875164">
            <a:off x="1547813" y="4221163"/>
            <a:ext cx="649287" cy="144462"/>
          </a:xfrm>
          <a:prstGeom prst="homePlate">
            <a:avLst>
              <a:gd name="adj" fmla="val 112363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3324" name="Picture 10" descr="http://s4.rimg.info/38c1132345305394d2e1062f822a390a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620000" y="4779963"/>
            <a:ext cx="152400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0" descr="http://s4.rimg.info/38c1132345305394d2e1062f822a390a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4910138"/>
            <a:ext cx="142875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597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429625" y="7072313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9916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-0.00313 0.01782 -0.00608 0.03588 -0.00313 0.05138 C -0.00018 0.06689 0.00538 0.08657 0.01771 0.09305 C 0.03003 0.09953 0.05052 0.10416 0.07083 0.09027 C 0.09114 0.07638 0.1085 0.06574 0.13958 0.00972 C 0.17066 -0.0463 0.22778 -0.17176 0.25729 -0.24584 C 0.2868 -0.31991 0.30955 -0.38681 0.31666 -0.43473 C 0.32378 -0.48264 0.31302 -0.52547 0.3 -0.53334 C 0.28698 -0.54121 0.25694 -0.51412 0.23854 -0.48195 C 0.22014 -0.44977 0.1967 -0.38056 0.18958 -0.34028 C 0.18246 -0.3 0.18906 -0.25834 0.19583 -0.24028 C 0.2026 -0.22223 0.21701 -0.22315 0.23021 -0.23195 C 0.2434 -0.24074 0.2592 -0.2669 0.275 -0.29306 " pathEditMode="relative" rAng="0" ptsTypes="aaaaaaaaaaaaa">
                                      <p:cBhvr>
                                        <p:cTn id="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75 -0.51436 C 0.32743 -0.40741 0.28611 -0.30047 0.25521 -0.21574 C 0.2243 -0.13125 0.19705 -0.05787 0.18333 -0.00602 C 0.16962 0.04583 0.16927 0.07708 0.17291 0.09537 C 0.17656 0.11365 0.18038 0.11643 0.20521 0.1037 C 0.23003 0.09097 0.27587 0.05486 0.32187 0.01898 " pathEditMode="relative" rAng="0" ptsTypes="aaaaaA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194 0.01157 C 0.43055 0.03935 0.42916 0.06736 0.43403 0.0824 C 0.43889 0.09745 0.45191 0.10185 0.46111 0.10185 C 0.47031 0.10185 0.46823 0.11643 0.48923 0.0824 C 0.51024 0.04838 0.56927 -0.05579 0.58715 -0.10232 C 0.60503 -0.14885 0.60034 -0.1794 0.59653 -0.19676 C 0.59271 -0.21412 0.57656 -0.21574 0.56423 -0.20649 C 0.55191 -0.19723 0.52986 -0.16366 0.52257 -0.14121 C 0.51528 -0.11875 0.51701 -0.08635 0.52048 -0.07176 C 0.52396 -0.05718 0.53455 -0.05348 0.5434 -0.05371 C 0.55225 -0.05394 0.56823 -0.06968 0.57361 -0.07315 " pathEditMode="relative" rAng="0" ptsTypes="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73 -0.20116 C 0.59826 -0.11783 0.56597 -0.03426 0.55156 0.01412 C 0.53715 0.0625 0.5408 0.07314 0.54427 0.08912 C 0.54774 0.10509 0.55191 0.12245 0.57239 0.10995 C 0.59288 0.09745 0.64739 0.03426 0.66719 0.01435 " pathEditMode="relative" rAng="0" ptsTypes="aaaaa"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5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4459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7" descr="DDE7538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863" y="0"/>
            <a:ext cx="897413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3714752"/>
            <a:ext cx="4620560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тетрадочку открою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как надо положу.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от вас не скрою: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Ручку я вот так держу.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Сяду </a:t>
            </a:r>
            <a:r>
              <a:rPr lang="ru-RU" sz="2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прямо,не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согнусь,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работу я возьмусь.</a:t>
            </a:r>
          </a:p>
        </p:txBody>
      </p:sp>
      <p:pic>
        <p:nvPicPr>
          <p:cNvPr id="15363" name="Picture 14" descr="http://animashky.ru/flist/glludi/3/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0"/>
            <a:ext cx="46005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Documents and Settings\Admin\Рабочий стол\Детские през. и анимэ\док2.files\0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2893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7 из 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5918" y="2071678"/>
            <a:ext cx="1785950" cy="214314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786446" y="2071678"/>
            <a:ext cx="1799167" cy="216605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684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15375" y="685800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5918" y="2071678"/>
            <a:ext cx="1785950" cy="214314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786446" y="2071678"/>
            <a:ext cx="1799167" cy="216605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684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15375" y="685800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5918" y="2071678"/>
            <a:ext cx="1785950" cy="214314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786446" y="2071678"/>
            <a:ext cx="1799167" cy="216605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022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15375" y="685800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5918" y="2071678"/>
            <a:ext cx="1785950" cy="214314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786446" y="2071678"/>
            <a:ext cx="1799167" cy="216605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344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15375" y="685800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oboi-sb7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5918" y="2071678"/>
            <a:ext cx="1785950" cy="214314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786446" y="2071678"/>
            <a:ext cx="1799167" cy="216605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653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43938" y="685800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5918" y="2071678"/>
            <a:ext cx="1785950" cy="214314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786446" y="2071678"/>
            <a:ext cx="1799167" cy="216605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679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15375" y="685800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5918" y="2071678"/>
            <a:ext cx="1785950" cy="214314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786446" y="2071678"/>
            <a:ext cx="1799167" cy="216605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115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59850" y="685800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5918" y="2071678"/>
            <a:ext cx="1785950" cy="214314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786446" y="2071678"/>
            <a:ext cx="1799167" cy="216605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62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15375" y="685800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5918" y="2071678"/>
            <a:ext cx="1785950" cy="214314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786446" y="2071678"/>
            <a:ext cx="1799167" cy="216605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95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43938" y="7072313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5918" y="2071678"/>
            <a:ext cx="1785950" cy="264320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786446" y="2071677"/>
            <a:ext cx="1799167" cy="2671463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02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43938" y="685800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5918" y="2071678"/>
            <a:ext cx="1785950" cy="214314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786446" y="2071678"/>
            <a:ext cx="1799167" cy="216605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47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15375" y="685800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971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43938" y="685800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85918" y="2071678"/>
            <a:ext cx="1785950" cy="214314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786446" y="2071678"/>
            <a:ext cx="1799167" cy="216605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857232"/>
            <a:ext cx="7869462" cy="46782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У доктора.</a:t>
            </a:r>
          </a:p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открыл рот. Доктор посмотрел на язык и сразу сказал: </a:t>
            </a:r>
          </a:p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Ты болен.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0"/>
            <a:ext cx="25843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Языки.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62400" y="3246438"/>
          <a:ext cx="1219200" cy="365125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9702" name="Picture 6" descr="000803_1055_3994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049588"/>
            <a:ext cx="3857625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15375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artyBell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463800"/>
            <a:ext cx="607218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2868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Два колокола.</a:t>
            </a:r>
          </a:p>
          <a:p>
            <a:pPr>
              <a:defRPr/>
            </a:pPr>
            <a:r>
              <a:rPr lang="ru-RU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колокола – язык. Колокол без языка нем.</a:t>
            </a:r>
            <a:endParaRPr lang="ru-RU" sz="600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аяк в море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5786453" y="3357562"/>
            <a:ext cx="1081088" cy="1008062"/>
          </a:xfrm>
          <a:prstGeom prst="rtTriangl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0800000">
            <a:off x="5786453" y="3357562"/>
            <a:ext cx="1081088" cy="1008062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858016" y="3357562"/>
            <a:ext cx="1081087" cy="1008062"/>
          </a:xfrm>
          <a:prstGeom prst="rtTriangl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0800000">
            <a:off x="6858016" y="3357562"/>
            <a:ext cx="1081087" cy="1008062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858141" y="3357562"/>
            <a:ext cx="1008062" cy="10080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14" name="AutoShape 10"/>
          <p:cNvSpPr>
            <a:spLocks/>
          </p:cNvSpPr>
          <p:nvPr/>
        </p:nvSpPr>
        <p:spPr bwMode="auto">
          <a:xfrm rot="-5400000">
            <a:off x="7110413" y="4105275"/>
            <a:ext cx="503237" cy="1008063"/>
          </a:xfrm>
          <a:prstGeom prst="leftBrace">
            <a:avLst>
              <a:gd name="adj1" fmla="val 16693"/>
              <a:gd name="adj2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4115" name="Line 11"/>
          <p:cNvSpPr>
            <a:spLocks noChangeShapeType="1"/>
          </p:cNvSpPr>
          <p:nvPr/>
        </p:nvSpPr>
        <p:spPr bwMode="auto">
          <a:xfrm flipH="1">
            <a:off x="7500938" y="2928938"/>
            <a:ext cx="144462" cy="260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29625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786688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8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3643313" y="0"/>
            <a:ext cx="5500687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Свеча.</a:t>
            </a:r>
          </a:p>
          <a:p>
            <a:pPr algn="r">
              <a:defRPr/>
            </a:pPr>
            <a:r>
              <a:rPr lang="ru-RU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Язык пламени освещал комнату.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Мои приятели.</a:t>
            </a:r>
          </a:p>
          <a:p>
            <a:pPr algn="just"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Мои приятели знали иностранные языки.</a:t>
            </a:r>
          </a:p>
          <a:p>
            <a:pPr algn="just"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Яков - один, а Иван-два. </a:t>
            </a:r>
            <a:endParaRPr lang="ru-RU" sz="4800" dirty="0"/>
          </a:p>
        </p:txBody>
      </p:sp>
      <p:pic>
        <p:nvPicPr>
          <p:cNvPr id="32771" name="Picture 2" descr="C:\Documents and Settings\Admin\Рабочий стол\Детские през. и анимэ\док2.files\052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903538"/>
            <a:ext cx="5786437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156B13">
                  <a:alpha val="50000"/>
                </a:srgbClr>
              </a:gs>
              <a:gs pos="50000">
                <a:srgbClr val="9CB86E">
                  <a:alpha val="25000"/>
                </a:srgbClr>
              </a:gs>
              <a:gs pos="100000">
                <a:srgbClr val="DDEBCF">
                  <a:alpha val="0"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4" descr="1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143240" y="1225689"/>
            <a:ext cx="658752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Маяк.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Вот на море яростно завыл 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ветер. Стало совсем темно.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Сверкает молния.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Высоко взлетает морская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волна.</a:t>
            </a:r>
            <a:r>
              <a:rPr lang="ru-RU" sz="4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Надо скорее судам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в порт. А на пути – 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подводные скалы и мели…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 ярко светит маяк.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 виден из далека. И смело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идут корабли к земле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01063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Летели лебеди с лебедятами.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smtClean="0"/>
              <a:t>    </a:t>
            </a:r>
            <a:r>
              <a:rPr lang="ru-RU" sz="4400" smtClean="0">
                <a:solidFill>
                  <a:srgbClr val="C00000"/>
                </a:solidFill>
              </a:rPr>
              <a:t>Летели лебеди с лебедятами.</a:t>
            </a:r>
          </a:p>
          <a:p>
            <a:pPr eaLnBrk="1" hangingPunct="1">
              <a:buFontTx/>
              <a:buNone/>
            </a:pPr>
            <a:endParaRPr lang="ru-RU" sz="400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C00000"/>
                </a:solidFill>
              </a:rPr>
              <a:t>    Летели лебеди с лебедятами.</a:t>
            </a:r>
          </a:p>
        </p:txBody>
      </p:sp>
      <p:pic>
        <p:nvPicPr>
          <p:cNvPr id="8196" name="Picture 4" descr="love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571875"/>
            <a:ext cx="304482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7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75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143636" y="5000636"/>
            <a:ext cx="1439862" cy="1296987"/>
          </a:xfrm>
          <a:prstGeom prst="rtTriangl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714876" y="5000636"/>
            <a:ext cx="1439862" cy="1296987"/>
          </a:xfrm>
          <a:prstGeom prst="rtTriangl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0800000">
            <a:off x="4714876" y="5000636"/>
            <a:ext cx="1439862" cy="1296987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0800000">
            <a:off x="6143636" y="5000636"/>
            <a:ext cx="1439862" cy="1296987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854" name="Line 13"/>
          <p:cNvSpPr>
            <a:spLocks noChangeShapeType="1"/>
          </p:cNvSpPr>
          <p:nvPr/>
        </p:nvSpPr>
        <p:spPr bwMode="auto">
          <a:xfrm>
            <a:off x="6143625" y="4648200"/>
            <a:ext cx="0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5" name="AutoShape 15"/>
          <p:cNvSpPr>
            <a:spLocks/>
          </p:cNvSpPr>
          <p:nvPr/>
        </p:nvSpPr>
        <p:spPr bwMode="auto">
          <a:xfrm rot="5400000">
            <a:off x="6539707" y="3894931"/>
            <a:ext cx="647700" cy="1296987"/>
          </a:xfrm>
          <a:prstGeom prst="leftBrace">
            <a:avLst>
              <a:gd name="adj1" fmla="val 16687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5856" name="Picture 2" descr="http://img-fotki.yandex.ru/get/23/klen20078.2/0_9372_ad71e5fc_L">
            <a:hlinkClick r:id="rId2" tooltip="Перейти к следующему фото автора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99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572396" y="5000636"/>
            <a:ext cx="1214446" cy="128588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42910" y="0"/>
            <a:ext cx="80180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какому слову схема?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016.radikal.ru/0805/c7/6c2051161ea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Расскажите, </a:t>
            </a:r>
            <a:r>
              <a:rPr lang="ru-RU" sz="32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изображен  </a:t>
            </a:r>
            <a:r>
              <a:rPr lang="ru-RU" sz="32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картинке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785813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7" y="5572128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285728"/>
            <a:ext cx="4572032" cy="28575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Картинки, фото, анимация  и т. д.  взяты из интернета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3114/sunny-fanny.25/0_1f9c2_4f719215_L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артинки\мир\ДАРЫ ЛЕСА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54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Ягод нет кислее клюквы, </a:t>
            </a:r>
          </a:p>
          <a:p>
            <a:pPr>
              <a:defRPr/>
            </a:pPr>
            <a:r>
              <a:rPr lang="ru-RU" sz="54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на память знаю буквы.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715172" cy="538609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Яя</a:t>
            </a:r>
            <a:endParaRPr lang="ru-RU" sz="3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6286512" y="0"/>
            <a:ext cx="2714644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38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r>
              <a:rPr lang="ru-RU" sz="13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3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6965157" y="821531"/>
            <a:ext cx="928688" cy="2714625"/>
          </a:xfrm>
          <a:prstGeom prst="leftBrac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f4dc14e846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000500"/>
            <a:ext cx="26241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604534cbfed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3286125"/>
            <a:ext cx="20812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939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22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571625"/>
            <a:ext cx="3813175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1979613" y="1341438"/>
            <a:ext cx="6477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7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684213" y="836613"/>
            <a:ext cx="935037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2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Я</a:t>
            </a:r>
          </a:p>
        </p:txBody>
      </p:sp>
      <p:pic>
        <p:nvPicPr>
          <p:cNvPr id="8198" name="Picture 11" descr="73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492375"/>
            <a:ext cx="6429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73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2492375"/>
            <a:ext cx="6429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031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8596" y="4286256"/>
            <a:ext cx="4593373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б не было его – </a:t>
            </a:r>
          </a:p>
          <a:p>
            <a:pPr algn="ct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сказал бы ничего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714625" y="981075"/>
            <a:ext cx="3513138" cy="3024188"/>
          </a:xfrm>
          <a:prstGeom prst="cube">
            <a:avLst>
              <a:gd name="adj" fmla="val 18949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Яя</a:t>
            </a:r>
            <a:endParaRPr lang="ru-RU" sz="17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219" name="Group 24"/>
          <p:cNvGrpSpPr>
            <a:grpSpLocks/>
          </p:cNvGrpSpPr>
          <p:nvPr/>
        </p:nvGrpSpPr>
        <p:grpSpPr bwMode="auto">
          <a:xfrm>
            <a:off x="357188" y="357188"/>
            <a:ext cx="2051050" cy="2208212"/>
            <a:chOff x="519" y="3294"/>
            <a:chExt cx="1292" cy="1391"/>
          </a:xfrm>
        </p:grpSpPr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519" y="4239"/>
              <a:ext cx="129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яблоко</a:t>
              </a:r>
            </a:p>
          </p:txBody>
        </p:sp>
        <p:pic>
          <p:nvPicPr>
            <p:cNvPr id="9229" name="Picture 11" descr="j034487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" y="3294"/>
              <a:ext cx="84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0" name="Group 26"/>
          <p:cNvGrpSpPr>
            <a:grpSpLocks/>
          </p:cNvGrpSpPr>
          <p:nvPr/>
        </p:nvGrpSpPr>
        <p:grpSpPr bwMode="auto">
          <a:xfrm>
            <a:off x="7358063" y="214313"/>
            <a:ext cx="1579562" cy="2065337"/>
            <a:chOff x="2157" y="3158"/>
            <a:chExt cx="995" cy="1301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2157" y="4013"/>
              <a:ext cx="90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яйцо</a:t>
              </a:r>
            </a:p>
          </p:txBody>
        </p:sp>
        <p:pic>
          <p:nvPicPr>
            <p:cNvPr id="9227" name="Picture 13" descr="egg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62" y="3158"/>
              <a:ext cx="590" cy="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1" name="Group 25"/>
          <p:cNvGrpSpPr>
            <a:grpSpLocks/>
          </p:cNvGrpSpPr>
          <p:nvPr/>
        </p:nvGrpSpPr>
        <p:grpSpPr bwMode="auto">
          <a:xfrm>
            <a:off x="3000375" y="4714875"/>
            <a:ext cx="2917825" cy="1879600"/>
            <a:chOff x="3745" y="2976"/>
            <a:chExt cx="1838" cy="1184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745" y="3651"/>
              <a:ext cx="105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якорь</a:t>
              </a:r>
            </a:p>
          </p:txBody>
        </p:sp>
        <p:sp>
          <p:nvSpPr>
            <p:cNvPr id="9224" name="Text Box 5"/>
            <p:cNvSpPr txBox="1">
              <a:spLocks noChangeArrowheads="1"/>
            </p:cNvSpPr>
            <p:nvPr/>
          </p:nvSpPr>
          <p:spPr bwMode="auto">
            <a:xfrm>
              <a:off x="4150" y="3929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b="1"/>
            </a:p>
          </p:txBody>
        </p:sp>
        <p:pic>
          <p:nvPicPr>
            <p:cNvPr id="9225" name="Picture 23" descr="MCj0351303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49" y="2976"/>
              <a:ext cx="934" cy="1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43938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71736" y="0"/>
            <a:ext cx="4071966" cy="321310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 </a:t>
            </a:r>
            <a:r>
              <a:rPr lang="ru-RU" sz="199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  <a:endParaRPr lang="ru-RU" sz="19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3" name="Picture 6" descr="2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492375"/>
            <a:ext cx="27193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http://animashky.ru/flist/3dprazdnik/3/4.gif"/>
          <p:cNvPicPr>
            <a:picLocks noChangeAspect="1" noChangeArrowheads="1"/>
          </p:cNvPicPr>
          <p:nvPr>
            <p:ph type="body"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6948488" y="2852738"/>
            <a:ext cx="1520825" cy="1584325"/>
          </a:xfrm>
          <a:noFill/>
        </p:spPr>
      </p:pic>
      <p:sp>
        <p:nvSpPr>
          <p:cNvPr id="10245" name="Line 9"/>
          <p:cNvSpPr>
            <a:spLocks noChangeShapeType="1"/>
          </p:cNvSpPr>
          <p:nvPr/>
        </p:nvSpPr>
        <p:spPr bwMode="auto">
          <a:xfrm flipH="1">
            <a:off x="8316913" y="2997200"/>
            <a:ext cx="73025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10"/>
          <p:cNvSpPr>
            <a:spLocks noChangeShapeType="1"/>
          </p:cNvSpPr>
          <p:nvPr/>
        </p:nvSpPr>
        <p:spPr bwMode="auto">
          <a:xfrm flipH="1">
            <a:off x="7092950" y="4365625"/>
            <a:ext cx="503238" cy="16557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11"/>
          <p:cNvSpPr>
            <a:spLocks noChangeShapeType="1"/>
          </p:cNvSpPr>
          <p:nvPr/>
        </p:nvSpPr>
        <p:spPr bwMode="auto">
          <a:xfrm>
            <a:off x="7596188" y="4365625"/>
            <a:ext cx="720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48" name="Picture 9" descr="http://animashky.ru/flist/obodejda/1/3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2900" y="3833813"/>
            <a:ext cx="9906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597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15313" y="685800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8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468</TotalTime>
  <Words>274</Words>
  <Application>Microsoft Office PowerPoint</Application>
  <PresentationFormat>Экран (4:3)</PresentationFormat>
  <Paragraphs>78</Paragraphs>
  <Slides>36</Slides>
  <Notes>0</Notes>
  <HiddenSlides>0</HiddenSlides>
  <MMClips>33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Летели лебеди с лебедятами.</vt:lpstr>
      <vt:lpstr>Слайд 34</vt:lpstr>
      <vt:lpstr>Слайд 35</vt:lpstr>
      <vt:lpstr>Слайд 36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MART1</cp:lastModifiedBy>
  <cp:revision>79</cp:revision>
  <dcterms:created xsi:type="dcterms:W3CDTF">2008-03-02T08:42:45Z</dcterms:created>
  <dcterms:modified xsi:type="dcterms:W3CDTF">2012-05-28T16:53:50Z</dcterms:modified>
</cp:coreProperties>
</file>