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85" r:id="rId4"/>
    <p:sldId id="263" r:id="rId5"/>
    <p:sldId id="286" r:id="rId6"/>
    <p:sldId id="278" r:id="rId7"/>
    <p:sldId id="259" r:id="rId8"/>
    <p:sldId id="279" r:id="rId9"/>
    <p:sldId id="280" r:id="rId10"/>
    <p:sldId id="282" r:id="rId11"/>
    <p:sldId id="288" r:id="rId12"/>
    <p:sldId id="281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57" r:id="rId25"/>
    <p:sldId id="265" r:id="rId26"/>
    <p:sldId id="258" r:id="rId27"/>
    <p:sldId id="260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56" autoAdjust="0"/>
    <p:restoredTop sz="93740" autoAdjust="0"/>
  </p:normalViewPr>
  <p:slideViewPr>
    <p:cSldViewPr>
      <p:cViewPr varScale="1">
        <p:scale>
          <a:sx n="68" d="100"/>
          <a:sy n="68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2C4FD6-1BBF-462A-A792-DDD779800D25}" type="datetimeFigureOut">
              <a:rPr lang="ru-RU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D1FAA7-EE9D-4ECE-819F-F2F58B777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C964AF-68C8-4219-ABDA-DD0976425B8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D69C-943C-4024-A31A-B9FFA4D3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43CDC-5970-434B-B697-DB239F816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C122-8631-4C55-B5D1-9ECC88EF1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91D1D-8239-47FA-AEB3-0D949DCD3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CB04-AE61-494F-9F4F-6899E4B9D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E3BF-30AB-4F49-92F4-0687C6ECC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9B5E-48B4-440F-874E-74AB743B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349C-37BC-4E94-9B52-2F2CCDAA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0407-8625-457F-A818-3C6787898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3A13-5156-4AB0-A513-12D1F3382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DDA-1DA7-4C85-BB20-E6F5299D7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8A4C-7C14-4DDA-A755-CB36661FF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9E9F5E2-8835-4555-8DA0-186287DA1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8.wav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kulsi.ru/filesStore/Image/news2/2008/05/21/konkyrs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package" Target="../embeddings/______Microsoft_Office_PowerPoint1.sldx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4.gif"/><Relationship Id="rId7" Type="http://schemas.openxmlformats.org/officeDocument/2006/relationships/image" Target="../media/image37.gif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gif"/><Relationship Id="rId10" Type="http://schemas.openxmlformats.org/officeDocument/2006/relationships/image" Target="../media/image40.jpeg"/><Relationship Id="rId4" Type="http://schemas.openxmlformats.org/officeDocument/2006/relationships/image" Target="http://animashky.ru/flist/3djivotnie/21/96.gif" TargetMode="External"/><Relationship Id="rId9" Type="http://schemas.openxmlformats.org/officeDocument/2006/relationships/image" Target="../media/image39.gif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23/17.gif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hyperlink" Target="http://smiles.33b.ru/smile.56842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0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11" Type="http://schemas.openxmlformats.org/officeDocument/2006/relationships/image" Target="../media/image15.png"/><Relationship Id="rId5" Type="http://schemas.openxmlformats.org/officeDocument/2006/relationships/image" Target="../media/image17.jpeg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audio11.wav"/><Relationship Id="rId1" Type="http://schemas.openxmlformats.org/officeDocument/2006/relationships/audio" Target="../media/audio8.wav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6.png"/><Relationship Id="rId4" Type="http://schemas.openxmlformats.org/officeDocument/2006/relationships/image" Target="../media/image17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500694" y="3429000"/>
            <a:ext cx="1512887" cy="1511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3629031" y="3429000"/>
            <a:ext cx="1871663" cy="1511300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 rot="10800000">
            <a:off x="3629031" y="3429000"/>
            <a:ext cx="1871663" cy="1511300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1" name="AutoShape 8"/>
          <p:cNvSpPr>
            <a:spLocks/>
          </p:cNvSpPr>
          <p:nvPr/>
        </p:nvSpPr>
        <p:spPr bwMode="auto">
          <a:xfrm rot="-5400000">
            <a:off x="4386263" y="4184650"/>
            <a:ext cx="357187" cy="1871663"/>
          </a:xfrm>
          <a:prstGeom prst="leftBrace">
            <a:avLst>
              <a:gd name="adj1" fmla="val 43667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4"/>
          <p:cNvSpPr>
            <a:spLocks noChangeArrowheads="1"/>
          </p:cNvSpPr>
          <p:nvPr/>
        </p:nvSpPr>
        <p:spPr bwMode="auto">
          <a:xfrm>
            <a:off x="7013581" y="3429000"/>
            <a:ext cx="1871663" cy="1511300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 rot="10800000">
            <a:off x="7013581" y="3429000"/>
            <a:ext cx="1871663" cy="1511300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138" name="Picture 30" descr="ny2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37528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66725" y="692150"/>
            <a:ext cx="8605838" cy="4392613"/>
            <a:chOff x="158" y="300"/>
            <a:chExt cx="5421" cy="2767"/>
          </a:xfrm>
        </p:grpSpPr>
        <p:sp>
          <p:nvSpPr>
            <p:cNvPr id="11282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67" name="Group 17"/>
          <p:cNvGrpSpPr>
            <a:grpSpLocks/>
          </p:cNvGrpSpPr>
          <p:nvPr/>
        </p:nvGrpSpPr>
        <p:grpSpPr bwMode="auto">
          <a:xfrm>
            <a:off x="4929188" y="2492375"/>
            <a:ext cx="1955800" cy="2552700"/>
            <a:chOff x="3016" y="1434"/>
            <a:chExt cx="1232" cy="1608"/>
          </a:xfrm>
        </p:grpSpPr>
        <p:sp>
          <p:nvSpPr>
            <p:cNvPr id="11278" name="Freeform 7"/>
            <p:cNvSpPr>
              <a:spLocks/>
            </p:cNvSpPr>
            <p:nvPr/>
          </p:nvSpPr>
          <p:spPr bwMode="auto">
            <a:xfrm>
              <a:off x="3090" y="1679"/>
              <a:ext cx="1158" cy="1363"/>
            </a:xfrm>
            <a:custGeom>
              <a:avLst/>
              <a:gdLst>
                <a:gd name="T0" fmla="*/ 0 w 1158"/>
                <a:gd name="T1" fmla="*/ 1171 h 1363"/>
                <a:gd name="T2" fmla="*/ 930 w 1158"/>
                <a:gd name="T3" fmla="*/ 463 h 1363"/>
                <a:gd name="T4" fmla="*/ 1068 w 1158"/>
                <a:gd name="T5" fmla="*/ 55 h 1363"/>
                <a:gd name="T6" fmla="*/ 738 w 1158"/>
                <a:gd name="T7" fmla="*/ 133 h 1363"/>
                <a:gd name="T8" fmla="*/ 360 w 1158"/>
                <a:gd name="T9" fmla="*/ 829 h 1363"/>
                <a:gd name="T10" fmla="*/ 378 w 1158"/>
                <a:gd name="T11" fmla="*/ 1255 h 1363"/>
                <a:gd name="T12" fmla="*/ 672 w 1158"/>
                <a:gd name="T13" fmla="*/ 1297 h 1363"/>
                <a:gd name="T14" fmla="*/ 1158 w 1158"/>
                <a:gd name="T15" fmla="*/ 859 h 1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8"/>
                <a:gd name="T25" fmla="*/ 0 h 1363"/>
                <a:gd name="T26" fmla="*/ 1158 w 1158"/>
                <a:gd name="T27" fmla="*/ 1363 h 1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8" h="1363">
                  <a:moveTo>
                    <a:pt x="0" y="1171"/>
                  </a:moveTo>
                  <a:cubicBezTo>
                    <a:pt x="155" y="1053"/>
                    <a:pt x="752" y="649"/>
                    <a:pt x="930" y="463"/>
                  </a:cubicBezTo>
                  <a:cubicBezTo>
                    <a:pt x="1108" y="277"/>
                    <a:pt x="1100" y="110"/>
                    <a:pt x="1068" y="55"/>
                  </a:cubicBezTo>
                  <a:cubicBezTo>
                    <a:pt x="1036" y="0"/>
                    <a:pt x="856" y="4"/>
                    <a:pt x="738" y="133"/>
                  </a:cubicBezTo>
                  <a:cubicBezTo>
                    <a:pt x="620" y="262"/>
                    <a:pt x="420" y="642"/>
                    <a:pt x="360" y="829"/>
                  </a:cubicBezTo>
                  <a:cubicBezTo>
                    <a:pt x="300" y="1016"/>
                    <a:pt x="326" y="1177"/>
                    <a:pt x="378" y="1255"/>
                  </a:cubicBezTo>
                  <a:cubicBezTo>
                    <a:pt x="430" y="1333"/>
                    <a:pt x="542" y="1363"/>
                    <a:pt x="672" y="1297"/>
                  </a:cubicBezTo>
                  <a:cubicBezTo>
                    <a:pt x="802" y="1231"/>
                    <a:pt x="1057" y="950"/>
                    <a:pt x="1158" y="859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AutoShape 9"/>
            <p:cNvSpPr>
              <a:spLocks noChangeArrowheads="1"/>
            </p:cNvSpPr>
            <p:nvPr/>
          </p:nvSpPr>
          <p:spPr bwMode="auto">
            <a:xfrm>
              <a:off x="3016" y="279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AutoShape 11"/>
            <p:cNvSpPr>
              <a:spLocks noChangeArrowheads="1"/>
            </p:cNvSpPr>
            <p:nvPr/>
          </p:nvSpPr>
          <p:spPr bwMode="auto">
            <a:xfrm>
              <a:off x="3878" y="1434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AutoShape 12"/>
            <p:cNvSpPr>
              <a:spLocks noChangeArrowheads="1"/>
            </p:cNvSpPr>
            <p:nvPr/>
          </p:nvSpPr>
          <p:spPr bwMode="auto">
            <a:xfrm>
              <a:off x="4105" y="1434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2552700" y="404813"/>
            <a:ext cx="2667000" cy="4594225"/>
            <a:chOff x="1519" y="119"/>
            <a:chExt cx="1680" cy="2894"/>
          </a:xfrm>
        </p:grpSpPr>
        <p:sp>
          <p:nvSpPr>
            <p:cNvPr id="11274" name="Freeform 6"/>
            <p:cNvSpPr>
              <a:spLocks/>
            </p:cNvSpPr>
            <p:nvPr/>
          </p:nvSpPr>
          <p:spPr bwMode="auto">
            <a:xfrm>
              <a:off x="1519" y="300"/>
              <a:ext cx="1680" cy="2713"/>
            </a:xfrm>
            <a:custGeom>
              <a:avLst/>
              <a:gdLst>
                <a:gd name="T0" fmla="*/ 1550 w 1680"/>
                <a:gd name="T1" fmla="*/ 485 h 2713"/>
                <a:gd name="T2" fmla="*/ 1649 w 1680"/>
                <a:gd name="T3" fmla="*/ 302 h 2713"/>
                <a:gd name="T4" fmla="*/ 1619 w 1680"/>
                <a:gd name="T5" fmla="*/ 80 h 2713"/>
                <a:gd name="T6" fmla="*/ 1283 w 1680"/>
                <a:gd name="T7" fmla="*/ 86 h 2713"/>
                <a:gd name="T8" fmla="*/ 833 w 1680"/>
                <a:gd name="T9" fmla="*/ 596 h 2713"/>
                <a:gd name="T10" fmla="*/ 749 w 1680"/>
                <a:gd name="T11" fmla="*/ 1136 h 2713"/>
                <a:gd name="T12" fmla="*/ 863 w 1680"/>
                <a:gd name="T13" fmla="*/ 1316 h 2713"/>
                <a:gd name="T14" fmla="*/ 974 w 1680"/>
                <a:gd name="T15" fmla="*/ 1399 h 2713"/>
                <a:gd name="T16" fmla="*/ 533 w 1680"/>
                <a:gd name="T17" fmla="*/ 1502 h 2713"/>
                <a:gd name="T18" fmla="*/ 119 w 1680"/>
                <a:gd name="T19" fmla="*/ 1976 h 2713"/>
                <a:gd name="T20" fmla="*/ 5 w 1680"/>
                <a:gd name="T21" fmla="*/ 2330 h 2713"/>
                <a:gd name="T22" fmla="*/ 89 w 1680"/>
                <a:gd name="T23" fmla="*/ 2606 h 2713"/>
                <a:gd name="T24" fmla="*/ 479 w 1680"/>
                <a:gd name="T25" fmla="*/ 2666 h 2713"/>
                <a:gd name="T26" fmla="*/ 1111 w 1680"/>
                <a:gd name="T27" fmla="*/ 2323 h 27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0"/>
                <a:gd name="T43" fmla="*/ 0 h 2713"/>
                <a:gd name="T44" fmla="*/ 1680 w 1680"/>
                <a:gd name="T45" fmla="*/ 2713 h 27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0" h="2713">
                  <a:moveTo>
                    <a:pt x="1550" y="485"/>
                  </a:moveTo>
                  <a:cubicBezTo>
                    <a:pt x="1566" y="455"/>
                    <a:pt x="1638" y="369"/>
                    <a:pt x="1649" y="302"/>
                  </a:cubicBezTo>
                  <a:cubicBezTo>
                    <a:pt x="1660" y="235"/>
                    <a:pt x="1680" y="116"/>
                    <a:pt x="1619" y="80"/>
                  </a:cubicBezTo>
                  <a:cubicBezTo>
                    <a:pt x="1558" y="44"/>
                    <a:pt x="1414" y="0"/>
                    <a:pt x="1283" y="86"/>
                  </a:cubicBezTo>
                  <a:cubicBezTo>
                    <a:pt x="1152" y="172"/>
                    <a:pt x="922" y="421"/>
                    <a:pt x="833" y="596"/>
                  </a:cubicBezTo>
                  <a:cubicBezTo>
                    <a:pt x="744" y="771"/>
                    <a:pt x="744" y="1016"/>
                    <a:pt x="749" y="1136"/>
                  </a:cubicBezTo>
                  <a:cubicBezTo>
                    <a:pt x="754" y="1256"/>
                    <a:pt x="826" y="1272"/>
                    <a:pt x="863" y="1316"/>
                  </a:cubicBezTo>
                  <a:cubicBezTo>
                    <a:pt x="900" y="1360"/>
                    <a:pt x="1029" y="1368"/>
                    <a:pt x="974" y="1399"/>
                  </a:cubicBezTo>
                  <a:cubicBezTo>
                    <a:pt x="919" y="1430"/>
                    <a:pt x="676" y="1406"/>
                    <a:pt x="533" y="1502"/>
                  </a:cubicBezTo>
                  <a:cubicBezTo>
                    <a:pt x="390" y="1598"/>
                    <a:pt x="207" y="1838"/>
                    <a:pt x="119" y="1976"/>
                  </a:cubicBezTo>
                  <a:cubicBezTo>
                    <a:pt x="31" y="2114"/>
                    <a:pt x="10" y="2225"/>
                    <a:pt x="5" y="2330"/>
                  </a:cubicBezTo>
                  <a:cubicBezTo>
                    <a:pt x="0" y="2435"/>
                    <a:pt x="10" y="2550"/>
                    <a:pt x="89" y="2606"/>
                  </a:cubicBezTo>
                  <a:cubicBezTo>
                    <a:pt x="168" y="2662"/>
                    <a:pt x="309" y="2713"/>
                    <a:pt x="479" y="2666"/>
                  </a:cubicBezTo>
                  <a:cubicBezTo>
                    <a:pt x="649" y="2619"/>
                    <a:pt x="979" y="2394"/>
                    <a:pt x="1111" y="2323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AutoShape 10"/>
            <p:cNvSpPr>
              <a:spLocks noChangeArrowheads="1"/>
            </p:cNvSpPr>
            <p:nvPr/>
          </p:nvSpPr>
          <p:spPr bwMode="auto">
            <a:xfrm>
              <a:off x="3016" y="75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3"/>
            <p:cNvSpPr>
              <a:spLocks noChangeArrowheads="1"/>
            </p:cNvSpPr>
            <p:nvPr/>
          </p:nvSpPr>
          <p:spPr bwMode="auto">
            <a:xfrm>
              <a:off x="2834" y="119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AutoShape 14"/>
            <p:cNvSpPr>
              <a:spLocks noChangeArrowheads="1"/>
            </p:cNvSpPr>
            <p:nvPr/>
          </p:nvSpPr>
          <p:spPr bwMode="auto">
            <a:xfrm>
              <a:off x="3061" y="119"/>
              <a:ext cx="91" cy="91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AutoShape 8"/>
          <p:cNvGrpSpPr>
            <a:grpSpLocks/>
          </p:cNvGrpSpPr>
          <p:nvPr/>
        </p:nvGrpSpPr>
        <p:grpSpPr bwMode="auto">
          <a:xfrm>
            <a:off x="5000625" y="1411288"/>
            <a:ext cx="695325" cy="547687"/>
            <a:chOff x="3014" y="753"/>
            <a:chExt cx="438" cy="345"/>
          </a:xfrm>
        </p:grpSpPr>
        <p:pic>
          <p:nvPicPr>
            <p:cNvPr id="11272" name="AutoShap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4" y="753"/>
              <a:ext cx="43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 Box 20"/>
            <p:cNvSpPr txBox="1">
              <a:spLocks noChangeArrowheads="1"/>
            </p:cNvSpPr>
            <p:nvPr/>
          </p:nvSpPr>
          <p:spPr bwMode="auto">
            <a:xfrm rot="-8724836">
              <a:off x="3063" y="860"/>
              <a:ext cx="35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pic>
        <p:nvPicPr>
          <p:cNvPr id="1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27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76E-6 C 0.00555 -0.01434 0.01111 -0.02867 0.01267 -0.0444 C 0.01423 -0.06012 0.01649 -0.0837 0.00955 -0.09503 C 0.0026 -0.10636 -0.00955 -0.12139 -0.02865 -0.11191 C -0.04775 -0.10243 -0.08733 -0.06405 -0.10469 -0.03792 C -0.12205 -0.01179 -0.12622 0.01942 -0.13334 0.04439 C -0.14045 0.06913 -0.14549 0.09456 -0.14757 0.11006 C -0.14966 0.12555 -0.15018 0.12462 -0.14601 0.13734 C -0.14184 0.15006 -0.1283 0.17503 -0.12222 0.18589 C -0.11615 0.19699 -0.10747 0.19884 -0.10955 0.20277 C -0.11163 0.20716 -0.12031 0.20347 -0.1349 0.21133 C -0.14948 0.21896 -0.17709 0.22728 -0.19688 0.24948 C -0.21667 0.27167 -0.24132 0.31144 -0.254 0.34451 C -0.26667 0.37757 -0.27257 0.42335 -0.27309 0.44786 C -0.27361 0.4726 -0.2658 0.48208 -0.25712 0.49225 C -0.24844 0.50243 -0.2349 0.5089 -0.22066 0.50936 C -0.20643 0.50982 -0.19514 0.50867 -0.17136 0.49456 C -0.14757 0.48046 -0.09341 0.4363 -0.07778 0.42497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2 -0.15394 C -0.03976 -0.14954 -0.03872 -0.14792 -0.03611 -0.15278 C -0.03872 -0.15509 -0.04323 -0.15857 -0.04115 -0.1507 C -0.03924 -0.15093 -0.03681 -0.15 -0.03525 -0.15162 C -0.03438 -0.15255 -0.03681 -0.15371 -0.03785 -0.15394 C -0.03872 -0.15417 -0.03941 -0.15324 -0.04028 -0.15278 C -0.03872 -0.14722 -0.03629 -0.14838 -0.03785 -0.15394 C -0.04167 -0.15208 -0.04202 -0.15023 -0.03854 -0.14722 C -0.03229 -0.15023 -0.03976 -0.15278 -0.04202 -0.15394 Z " pathEditMode="relative" rAng="0" ptsTypes="ffff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15232 C 0.0026 -0.15671 -0.00052 -0.1581 0.00139 -0.15116 C 0.00312 -0.15162 0.00521 -0.1507 0.00642 -0.15232 C 0.0092 -0.15602 0.00364 -0.15764 0.00312 -0.15787 C 0.00139 -0.15741 -0.00087 -0.15857 -0.00191 -0.15671 C -0.00278 -0.15533 -0.00226 -0.15208 -0.00104 -0.15116 C 0.00069 -0.15 0.00278 -0.15185 0.00469 -0.15232 C 0.00434 -0.15371 0.00451 -0.15556 0.00382 -0.15671 C 0.0033 -0.15764 0.00208 -0.15833 0.00139 -0.15787 C 0.00052 -0.15741 2.22222E-6 -0.15533 0.00052 -0.1544 C 0.00139 -0.15278 0.0033 -0.15301 0.00469 -0.15232 Z " pathEditMode="relative" rAng="0" ptsTypes="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6852 C 0.03142 0.44074 0.06354 0.41319 0.09149 0.38403 C 0.11944 0.35486 0.15156 0.31782 0.16771 0.29329 C 0.18385 0.26852 0.18871 0.25208 0.18837 0.23611 C 0.18802 0.22014 0.17969 0.19722 0.16614 0.19792 C 0.1526 0.19861 0.12535 0.20602 0.10729 0.24028 C 0.08923 0.27454 0.06614 0.36319 0.05816 0.40301 C 0.05017 0.44282 0.05486 0.46157 0.05972 0.47917 C 0.06458 0.49676 0.07656 0.50741 0.0868 0.50856 C 0.09705 0.50972 0.10382 0.50301 0.1217 0.48565 C 0.13958 0.46805 0.18246 0.41667 0.19462 0.40301 " pathEditMode="relative" rAng="0" ptsTypes="aaaaaaaaaaA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0.15787 C 0.1368 0.15694 0.1342 0.15301 0.13264 0.15509 C 0.13107 0.15717 0.13264 0.1625 0.13472 0.16342 C 0.13802 0.16481 0.14166 0.16157 0.14514 0.16065 C 0.14305 0.15879 0.14132 0.1544 0.13889 0.15509 C 0.13646 0.15579 0.1342 0.16018 0.13472 0.16342 C 0.13524 0.1662 0.13889 0.16528 0.14097 0.1662 C 0.15555 0.16528 0.17031 0.16667 0.18472 0.16342 C 0.18715 0.16296 0.1816 0.15509 0.18403 0.15509 C 0.18628 0.15509 0.18194 0.14676 0.18264 0.14954 C 0.18333 0.14676 0.18698 0.15717 0.18541 0.15509 C 0.18385 0.15301 0.1868 0.15486 0.1868 0.15787 C 0.1868 0.16088 0.19305 0.16065 0.19305 0.16088 " pathEditMode="relative" rAng="0" ptsTypes="ffffffff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77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80" descr="DCFFFAF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786813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714752"/>
            <a:ext cx="4620560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тетрадочку открою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надо положу.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от вас не скрою: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Ручку я вот так держу.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Сяду </a:t>
            </a:r>
            <a:r>
              <a:rPr lang="ru-RU" sz="2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прямо,не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согнусь,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работу я возьмусь.</a:t>
            </a:r>
          </a:p>
        </p:txBody>
      </p:sp>
      <p:pic>
        <p:nvPicPr>
          <p:cNvPr id="13315" name="Picture 14" descr="http://animashky.ru/flist/glludi/3/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0"/>
            <a:ext cx="46005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Admin\Рабочий стол\Детские през. и анимэ\док2.files\0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0"/>
          <p:cNvGraphicFramePr>
            <a:graphicFrameLocks/>
          </p:cNvGraphicFramePr>
          <p:nvPr/>
        </p:nvGraphicFramePr>
        <p:xfrm>
          <a:off x="0" y="1428750"/>
          <a:ext cx="9144000" cy="4000500"/>
        </p:xfrm>
        <a:graphic>
          <a:graphicData uri="http://schemas.openxmlformats.org/drawingml/2006/table">
            <a:tbl>
              <a:tblPr/>
              <a:tblGrid>
                <a:gridCol w="1142976"/>
                <a:gridCol w="1500198"/>
                <a:gridCol w="1928826"/>
                <a:gridCol w="1524000"/>
                <a:gridCol w="1524000"/>
                <a:gridCol w="1524000"/>
              </a:tblGrid>
              <a:tr h="2134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тё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лё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вё</a:t>
                      </a:r>
                      <a:endParaRPr kumimoji="0" lang="ru-RU" sz="8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со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1428728" y="2214554"/>
            <a:ext cx="2143140" cy="200026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sp>
        <p:nvSpPr>
          <p:cNvPr id="3" name="Rectangle 38"/>
          <p:cNvSpPr>
            <a:spLocks noChangeArrowheads="1"/>
          </p:cNvSpPr>
          <p:nvPr/>
        </p:nvSpPr>
        <p:spPr bwMode="auto">
          <a:xfrm>
            <a:off x="1428728" y="357166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1428728" y="4214818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3500430" y="357166"/>
            <a:ext cx="2286016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3571868" y="2214554"/>
            <a:ext cx="2214578" cy="200026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3571868" y="4214818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7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166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72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875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4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04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0" y="0"/>
          <a:ext cx="9169400" cy="6858000"/>
        </p:xfrm>
        <a:graphic>
          <a:graphicData uri="http://schemas.openxmlformats.org/presentationml/2006/ole">
            <p:oleObj spid="_x0000_s1026" name="Слайд" r:id="rId7" imgW="4570501" imgH="3427618" progId="PowerPoint.Slide.12">
              <p:embed/>
            </p:oleObj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1448" y="4714884"/>
            <a:ext cx="1871663" cy="1511300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10800000">
            <a:off x="71448" y="4714884"/>
            <a:ext cx="1871663" cy="1511300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871673" y="4714884"/>
            <a:ext cx="1512888" cy="1511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7" name="AutoShape 16"/>
          <p:cNvSpPr>
            <a:spLocks/>
          </p:cNvSpPr>
          <p:nvPr/>
        </p:nvSpPr>
        <p:spPr bwMode="auto">
          <a:xfrm rot="-5400000">
            <a:off x="719932" y="5506243"/>
            <a:ext cx="431800" cy="1871663"/>
          </a:xfrm>
          <a:prstGeom prst="leftBrace">
            <a:avLst>
              <a:gd name="adj1" fmla="val 36121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4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166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67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2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42937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910" y="2285992"/>
            <a:ext cx="2214578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643570" y="2285992"/>
            <a:ext cx="2143140" cy="185738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77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164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ttp://animashky.ru/flist/3djivotnie/21/9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3143250"/>
            <a:ext cx="10080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357563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2" descr="1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2632075"/>
            <a:ext cx="21605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3" descr="1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565400"/>
            <a:ext cx="22971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 descr="бел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500" y="1643063"/>
            <a:ext cx="9366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5" descr="бел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1643063"/>
            <a:ext cx="9366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28604"/>
            <a:ext cx="6123086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Ёлка.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Ёлка росла в лесу.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ёлки играли             ,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скакали          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Ёлка кормила   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Её лапы укрывали         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Ёлка </a:t>
            </a:r>
            <a:r>
              <a:rPr lang="ru-RU" sz="40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красива.Но</a:t>
            </a: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она 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весела.</a:t>
            </a:r>
          </a:p>
        </p:txBody>
      </p:sp>
      <p:pic>
        <p:nvPicPr>
          <p:cNvPr id="25609" name="Picture 10" descr="ny2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25" y="0"/>
            <a:ext cx="35718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3" descr="197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07156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3" descr="197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0"/>
            <a:ext cx="53181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3" descr="197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571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197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26431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3" descr="197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221456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215188" y="4071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fantasyflash.ru/anime/newy/image/newy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0"/>
            <a:ext cx="3992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000240"/>
            <a:ext cx="639187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маленьких детишек ёлочка большая.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Огоньками и шариками ёлочка сверкает.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  да ёлочка, погляди , </a:t>
            </a:r>
            <a:r>
              <a:rPr lang="ru-RU" sz="24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погляди</a:t>
            </a: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Деткам ёлочка, посвети,  посвети.</a:t>
            </a:r>
          </a:p>
        </p:txBody>
      </p:sp>
      <p:pic>
        <p:nvPicPr>
          <p:cNvPr id="26628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357563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143375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714875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143500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786063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071688"/>
            <a:ext cx="6858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5786438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6500813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357313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5500688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6143625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3" descr="http://img335.imageshack.us/img335/8569/awesomedivyg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000500"/>
            <a:ext cx="6858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43688" y="3214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animashky.ru/flist/3djivotnie/23/17.gif"/>
          <p:cNvPicPr>
            <a:picLocks noChangeAspect="1" noChangeArrowheads="1" noCrop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57313" y="3549650"/>
            <a:ext cx="235743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transport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500063"/>
            <a:ext cx="1871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097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4929188"/>
            <a:ext cx="18288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6647268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Ёлка.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ёлка. Артём и Тёма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украсили ёлку.  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Сёме – слонёнок .Лёве –</a:t>
            </a:r>
            <a:b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самолёт. Алёнке –утёнок.</a:t>
            </a:r>
          </a:p>
        </p:txBody>
      </p:sp>
      <p:pic>
        <p:nvPicPr>
          <p:cNvPr id="27654" name="Picture 8" descr="ny2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1357313"/>
            <a:ext cx="2995613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ttp://animashky.ru/flist/obprazd/9/6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7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357166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iniature 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312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edgehog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6482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7554" y="928670"/>
            <a:ext cx="568264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Ель на ёжика похожа.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Ёж в иголках ,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Ёлка тоже.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4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6_6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225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00188" y="576263"/>
            <a:ext cx="7207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014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420688" y="0"/>
            <a:ext cx="8636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6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288340"/>
            <a:ext cx="47189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тропинок, без дорог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Серый катится клубок.   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в иголках острых сплошь,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Потому что это …      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975009" y="0"/>
            <a:ext cx="3168991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3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7036594" y="821531"/>
            <a:ext cx="928688" cy="2714625"/>
          </a:xfrm>
          <a:prstGeom prst="leftBrac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0"/>
            <a:ext cx="5589992" cy="53860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Ёё</a:t>
            </a:r>
            <a:endParaRPr lang="ru-RU" sz="3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4214813"/>
            <a:ext cx="4267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148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59113" y="981075"/>
            <a:ext cx="3168650" cy="3024188"/>
            <a:chOff x="1927" y="618"/>
            <a:chExt cx="1996" cy="1905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1927" y="618"/>
              <a:ext cx="1996" cy="1905"/>
            </a:xfrm>
            <a:prstGeom prst="cube">
              <a:avLst>
                <a:gd name="adj" fmla="val 1894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7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Её</a:t>
              </a: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205" y="108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2475" y="108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2" name="Group 21"/>
          <p:cNvGrpSpPr>
            <a:grpSpLocks/>
          </p:cNvGrpSpPr>
          <p:nvPr/>
        </p:nvGrpSpPr>
        <p:grpSpPr bwMode="auto">
          <a:xfrm>
            <a:off x="285750" y="5000625"/>
            <a:ext cx="3857625" cy="1492250"/>
            <a:chOff x="667" y="3217"/>
            <a:chExt cx="1959" cy="67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356" y="3217"/>
            <a:ext cx="1270" cy="670"/>
          </p:xfrm>
          <a:graphic>
            <a:graphicData uri="http://schemas.openxmlformats.org/presentationml/2006/ole">
              <p:oleObj spid="_x0000_s2050" name="CorelDRAW" r:id="rId4" imgW="4900803" imgH="2585466" progId="CorelDRAW.Graphic.10">
                <p:embed/>
              </p:oleObj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67" y="3506"/>
              <a:ext cx="71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ёжик</a:t>
              </a:r>
            </a:p>
          </p:txBody>
        </p:sp>
      </p:grpSp>
      <p:grpSp>
        <p:nvGrpSpPr>
          <p:cNvPr id="2053" name="Group 22"/>
          <p:cNvGrpSpPr>
            <a:grpSpLocks/>
          </p:cNvGrpSpPr>
          <p:nvPr/>
        </p:nvGrpSpPr>
        <p:grpSpPr bwMode="auto">
          <a:xfrm>
            <a:off x="5857875" y="4214813"/>
            <a:ext cx="3286125" cy="2447925"/>
            <a:chOff x="3690" y="2655"/>
            <a:chExt cx="2070" cy="154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690" y="3645"/>
              <a:ext cx="87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ёлка</a:t>
              </a:r>
            </a:p>
          </p:txBody>
        </p:sp>
        <p:pic>
          <p:nvPicPr>
            <p:cNvPr id="2056" name="Picture 15" descr="j04363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18" y="2655"/>
              <a:ext cx="1542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1928794" y="142852"/>
            <a:ext cx="4929222" cy="328614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 </a:t>
            </a:r>
            <a:r>
              <a:rPr lang="ru-RU" sz="239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  <a:endParaRPr lang="ru-RU" sz="23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9" name="Picture 14" descr="http://s4.rimg.info/de3d4cdf76f2070319721ca2e8ebdc5d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2146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27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21506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63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ttp://yarus.aspu.ru/images/Image/graphics/image01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49275"/>
            <a:ext cx="15811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yarus.aspu.ru/images/Image/graphics/image01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786188"/>
            <a:ext cx="16430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www.ollenkka.com/pictures/line/image/line14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0"/>
            <a:ext cx="3810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ollenkka.com/pictures/line/image/line14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86063"/>
            <a:ext cx="323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http://www.ollenkka.com/pictures/line/image/line14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6462713"/>
            <a:ext cx="3810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http://www.ollenkka.com/pictures/line/image/line145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53475" y="142875"/>
            <a:ext cx="390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71500" y="571500"/>
          <a:ext cx="5051425" cy="2357438"/>
        </p:xfrm>
        <a:graphic>
          <a:graphicData uri="http://schemas.openxmlformats.org/presentationml/2006/ole">
            <p:oleObj spid="_x0000_s3074" name="CorelDRAW" r:id="rId10" imgW="4900803" imgH="2585466" progId="CorelDRAW.Graphic.10">
              <p:embed/>
            </p:oleObj>
          </a:graphicData>
        </a:graphic>
      </p:graphicFrame>
      <p:pic>
        <p:nvPicPr>
          <p:cNvPr id="9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27.WAV"/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614362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4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rus.aspu.ru/images/Image/graphics/image0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000375"/>
            <a:ext cx="1130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yarus.aspu.ru/images/Image/graphics/image01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785938"/>
            <a:ext cx="9540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7938" y="3929063"/>
            <a:ext cx="868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ё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63" y="5072063"/>
            <a:ext cx="1006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Ё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6"/>
            <a:ext cx="58485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 буквы</a:t>
            </a:r>
          </a:p>
        </p:txBody>
      </p:sp>
      <p:pic>
        <p:nvPicPr>
          <p:cNvPr id="10247" name="Picture 4" descr="еж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еж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7125" y="0"/>
            <a:ext cx="1666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еж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57813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еж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5357813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27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44000" y="585787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5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49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168</Words>
  <Application>Microsoft Office PowerPoint</Application>
  <PresentationFormat>Экран (4:3)</PresentationFormat>
  <Paragraphs>67</Paragraphs>
  <Slides>28</Slides>
  <Notes>1</Notes>
  <HiddenSlides>0</HiddenSlides>
  <MMClips>27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Оформление по умолчанию</vt:lpstr>
      <vt:lpstr>Слайд Microsoft Office PowerPoint</vt:lpstr>
      <vt:lpstr>CorelDRAW 10.0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MART1</cp:lastModifiedBy>
  <cp:revision>71</cp:revision>
  <dcterms:created xsi:type="dcterms:W3CDTF">2008-02-27T07:12:15Z</dcterms:created>
  <dcterms:modified xsi:type="dcterms:W3CDTF">2012-05-28T15:36:23Z</dcterms:modified>
</cp:coreProperties>
</file>