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7" r:id="rId2"/>
    <p:sldId id="281" r:id="rId3"/>
    <p:sldId id="264" r:id="rId4"/>
    <p:sldId id="282" r:id="rId5"/>
    <p:sldId id="278" r:id="rId6"/>
    <p:sldId id="257" r:id="rId7"/>
    <p:sldId id="262" r:id="rId8"/>
    <p:sldId id="263" r:id="rId9"/>
    <p:sldId id="265" r:id="rId10"/>
    <p:sldId id="284" r:id="rId11"/>
    <p:sldId id="279" r:id="rId12"/>
    <p:sldId id="280" r:id="rId13"/>
    <p:sldId id="268" r:id="rId14"/>
    <p:sldId id="269" r:id="rId15"/>
    <p:sldId id="275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59" r:id="rId24"/>
    <p:sldId id="266" r:id="rId25"/>
    <p:sldId id="260" r:id="rId26"/>
    <p:sldId id="261" r:id="rId27"/>
    <p:sldId id="28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3300"/>
    <a:srgbClr val="003300"/>
    <a:srgbClr val="CC66FF"/>
    <a:srgbClr val="0066FF"/>
    <a:srgbClr val="996600"/>
    <a:srgbClr val="996633"/>
    <a:srgbClr val="A6A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14" autoAdjust="0"/>
    <p:restoredTop sz="94660"/>
  </p:normalViewPr>
  <p:slideViewPr>
    <p:cSldViewPr>
      <p:cViewPr varScale="1">
        <p:scale>
          <a:sx n="74" d="100"/>
          <a:sy n="74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3A76B43-DB9B-4C20-9674-894D27C8D95F}" type="datetimeFigureOut">
              <a:rPr lang="ru-RU"/>
              <a:pPr>
                <a:defRPr/>
              </a:pPr>
              <a:t>28.05.2012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081ADE7-FA41-4334-BC61-88F0A1CE5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74EF5-D314-4C4E-B9D6-593313E83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E3C58-8693-4A1B-9D8E-5F506ED95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DD81E-8F5C-424F-AAC4-6525EFDED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25BA2-CCDF-40E3-BB07-6C4F54F6C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D5DD9-B96E-40C1-A94E-84617205F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3D3F7-6A53-42E7-8BA8-8D66748F4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EE3DB-4BB5-457E-BC24-005BC6FB5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2FFA8-8026-478F-8C34-A39564298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80122-D723-48D0-9EE4-1A416E8F4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69AB7-5C66-4D94-8D73-B7C271719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5252-588D-4EB5-A422-275904DF7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7837565-1AD0-401F-82DF-45AC6B708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kulsi.ru/filesStore/Image/news2/2008/05/21/konkyrs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grushky.net/cont/j_0908/pic_01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4.wav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7" Type="http://schemas.openxmlformats.org/officeDocument/2006/relationships/image" Target="../media/image40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audio10.wav"/><Relationship Id="rId1" Type="http://schemas.openxmlformats.org/officeDocument/2006/relationships/audio" Target="../media/audio9.wav"/><Relationship Id="rId6" Type="http://schemas.openxmlformats.org/officeDocument/2006/relationships/image" Target="../media/image17.png"/><Relationship Id="rId5" Type="http://schemas.openxmlformats.org/officeDocument/2006/relationships/hyperlink" Target="http://smiles.33b.ru/smile.24540.html" TargetMode="Externa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audio11.wav"/><Relationship Id="rId1" Type="http://schemas.openxmlformats.org/officeDocument/2006/relationships/audio" Target="../media/audio9.wav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audio12.wav"/><Relationship Id="rId1" Type="http://schemas.openxmlformats.org/officeDocument/2006/relationships/audio" Target="../media/audio9.wav"/><Relationship Id="rId6" Type="http://schemas.openxmlformats.org/officeDocument/2006/relationships/image" Target="../media/image2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audio13.wav"/><Relationship Id="rId1" Type="http://schemas.openxmlformats.org/officeDocument/2006/relationships/audio" Target="../media/audio9.wav"/><Relationship Id="rId6" Type="http://schemas.openxmlformats.org/officeDocument/2006/relationships/image" Target="../media/image3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890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346200" y="6162675"/>
            <a:ext cx="15081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http://i031.radikal.ru/0806/e1/14c25bd1c6b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313" y="0"/>
            <a:ext cx="5929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297219" y="4714884"/>
            <a:ext cx="1368425" cy="1152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925621" y="4733917"/>
            <a:ext cx="1368425" cy="1152525"/>
          </a:xfrm>
          <a:prstGeom prst="rtTriangl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 rot="10800000">
            <a:off x="1928794" y="4714884"/>
            <a:ext cx="1368425" cy="1152525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560369" y="4714884"/>
            <a:ext cx="1368425" cy="1152525"/>
          </a:xfrm>
          <a:prstGeom prst="rtTriangle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 rot="10800000">
            <a:off x="560369" y="4714884"/>
            <a:ext cx="1368425" cy="1152525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7" name="AutoShape 16"/>
          <p:cNvSpPr>
            <a:spLocks/>
          </p:cNvSpPr>
          <p:nvPr/>
        </p:nvSpPr>
        <p:spPr bwMode="auto">
          <a:xfrm rot="-5400000">
            <a:off x="812006" y="5615782"/>
            <a:ext cx="792163" cy="1295400"/>
          </a:xfrm>
          <a:prstGeom prst="leftBrace">
            <a:avLst>
              <a:gd name="adj1" fmla="val 13627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енот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44000" y="6072188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92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5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40" descr="E109157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85825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3714752"/>
            <a:ext cx="4620560" cy="267765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тетрадочку открою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как надо положу.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от вас не скрою: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Ручку я вот так держу.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Сяду </a:t>
            </a:r>
            <a:r>
              <a:rPr lang="ru-RU" sz="2800" b="1" dirty="0" err="1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прямо,не</a:t>
            </a:r>
            <a:r>
              <a:rPr lang="ru-RU" sz="28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согнусь,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работу я возьмусь.</a:t>
            </a:r>
          </a:p>
        </p:txBody>
      </p:sp>
      <p:pic>
        <p:nvPicPr>
          <p:cNvPr id="12291" name="Picture 14" descr="http://animashky.ru/flist/glludi/3/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425" y="0"/>
            <a:ext cx="46005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Documents and Settings\Admin\Рабочий стол\Детские през. и анимэ\док2.files\0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2893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7 из 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5072066" y="2143116"/>
            <a:ext cx="1608274" cy="207170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 err="1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endParaRPr lang="ru-RU" sz="199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1142976" y="2214554"/>
            <a:ext cx="1541500" cy="207170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</a:p>
        </p:txBody>
      </p:sp>
      <p:pic>
        <p:nvPicPr>
          <p:cNvPr id="5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264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67385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73988E-6 L 0.27188 -0.0039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31458 0.004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5643570" y="1928802"/>
            <a:ext cx="1827252" cy="2000264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1928794" y="1928802"/>
            <a:ext cx="1827252" cy="2000264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</a:p>
        </p:txBody>
      </p:sp>
      <p:pic>
        <p:nvPicPr>
          <p:cNvPr id="5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780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500813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24844 0.0011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32725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848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500813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786446" y="2357430"/>
            <a:ext cx="1928826" cy="207170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1214414" y="2357430"/>
            <a:ext cx="1928826" cy="207170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-0.0051 L 0.29132 -0.005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571604" y="2714620"/>
            <a:ext cx="2071702" cy="207170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6215074" y="2714620"/>
            <a:ext cx="2071702" cy="207170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 err="1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199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400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500813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33299 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34809 0.0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85720" y="2000240"/>
            <a:ext cx="2020884" cy="2071701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5378438" y="2000239"/>
            <a:ext cx="2020884" cy="2071703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</a:p>
        </p:txBody>
      </p:sp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232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67385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33073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68 -0.00579 L -0.44723 -0.00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765298" y="2071678"/>
            <a:ext cx="2235198" cy="221457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5072066" y="2071678"/>
            <a:ext cx="2235198" cy="221457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</a:p>
        </p:txBody>
      </p:sp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778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357938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2948E-6 L 0.5632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786446" y="2357430"/>
            <a:ext cx="1928826" cy="207170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1214414" y="2357430"/>
            <a:ext cx="1928826" cy="207170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</a:p>
        </p:txBody>
      </p:sp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991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500813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-0.0051 L 0.29132 -0.0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 bwMode="auto">
          <a:xfrm rot="10800000">
            <a:off x="4200735" y="283036"/>
            <a:ext cx="2786091" cy="1478217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4357686" y="285728"/>
            <a:ext cx="2618039" cy="1466010"/>
          </a:xfrm>
          <a:prstGeom prst="rtTriangl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1571594" y="314509"/>
            <a:ext cx="2786091" cy="1478217"/>
          </a:xfrm>
          <a:prstGeom prst="rtTriangle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 rot="10800000">
            <a:off x="1571593" y="314508"/>
            <a:ext cx="2786091" cy="1478217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6" name="AutoShape 17"/>
          <p:cNvSpPr>
            <a:spLocks/>
          </p:cNvSpPr>
          <p:nvPr/>
        </p:nvSpPr>
        <p:spPr bwMode="auto">
          <a:xfrm rot="-5400000">
            <a:off x="2456657" y="683418"/>
            <a:ext cx="1016000" cy="2786063"/>
          </a:xfrm>
          <a:prstGeom prst="leftBrace">
            <a:avLst>
              <a:gd name="adj1" fmla="val 14396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87" name="Picture 4" descr="еж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5" y="2049463"/>
            <a:ext cx="5265738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4" descr="еж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22525"/>
            <a:ext cx="48577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9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0" y="5643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5572132" y="1785926"/>
            <a:ext cx="2428892" cy="214314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500034" y="1785926"/>
            <a:ext cx="2428892" cy="214314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</p:txBody>
      </p:sp>
      <p:pic>
        <p:nvPicPr>
          <p:cNvPr id="5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304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429375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28889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http://igrushky.net/cont/j_0908/pic_l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00760" y="1357298"/>
            <a:ext cx="55496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760" y="2071678"/>
            <a:ext cx="55496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72198" y="2786058"/>
            <a:ext cx="49725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2198" y="3429000"/>
            <a:ext cx="55496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0760" y="4143380"/>
            <a:ext cx="70083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0760" y="4857760"/>
            <a:ext cx="55496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4875" y="1357313"/>
            <a:ext cx="714375" cy="785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72500" y="1428750"/>
            <a:ext cx="571500" cy="642938"/>
          </a:xfrm>
          <a:prstGeom prst="rect">
            <a:avLst/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9" descr="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1571625"/>
            <a:ext cx="5286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2071678"/>
            <a:ext cx="4572000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Игрушек много у меня,-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их не убираю,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Хотя они уже два дня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Всем проходить мешают!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26747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Следи за порядком в своей комнате</a:t>
            </a: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43875" y="5500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79"/>
          <p:cNvPicPr>
            <a:picLocks noChangeAspect="1" noChangeArrowheads="1"/>
          </p:cNvPicPr>
          <p:nvPr/>
        </p:nvPicPr>
        <p:blipFill>
          <a:blip r:embed="rId2"/>
          <a:srcRect l="25197" t="14880" r="25197" b="29761"/>
          <a:stretch>
            <a:fillRect/>
          </a:stretch>
        </p:blipFill>
        <p:spPr bwMode="auto">
          <a:xfrm>
            <a:off x="4929188" y="4500563"/>
            <a:ext cx="7080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5" descr="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лес. В лесу высокие сосны.</a:t>
            </a:r>
            <a:br>
              <a:rPr lang="ru-RU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лесу Ева и Вероника. </a:t>
            </a:r>
          </a:p>
          <a:p>
            <a:pPr>
              <a:defRPr/>
            </a:pPr>
            <a:r>
              <a:rPr lang="ru-RU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Они искали семена сосны . </a:t>
            </a:r>
          </a:p>
          <a:p>
            <a:pPr>
              <a:defRPr/>
            </a:pPr>
            <a:r>
              <a:rPr lang="ru-RU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Около сосны нора.      </a:t>
            </a:r>
            <a:br>
              <a:rPr lang="ru-RU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норы енот. Он с </a:t>
            </a:r>
            <a:r>
              <a:rPr lang="ru-RU" sz="48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</a:p>
        </p:txBody>
      </p:sp>
      <p:pic>
        <p:nvPicPr>
          <p:cNvPr id="24581" name="Picture 8" descr="http://fantasyflash.ru/anime/dollz/image/dollzan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6838" y="4714875"/>
            <a:ext cx="3175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2" descr="http://fantasyflash.ru/anime/dollz/image/dollzan6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4357688"/>
            <a:ext cx="619125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ЕЁ cop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86313"/>
            <a:ext cx="20097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6" descr="смайл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50" y="4071938"/>
            <a:ext cx="3921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6" descr="смайл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63" y="3357563"/>
            <a:ext cx="3921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6" descr="смайл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2438" y="2643188"/>
            <a:ext cx="3921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6" descr="смайл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38" y="1928813"/>
            <a:ext cx="3921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6" descr="смайл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813" y="1143000"/>
            <a:ext cx="3921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6" descr="смайл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38" y="428625"/>
            <a:ext cx="3921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14612" y="0"/>
            <a:ext cx="4680705" cy="35394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Еле, еле, еле, еле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Завертелись карусели,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потом кругом , </a:t>
            </a:r>
            <a:r>
              <a:rPr lang="ru-RU" sz="2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кру-гом</a:t>
            </a:r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бегом, бегом, бегом,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Тише, тише, не спешите!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Карусель остановите,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Раз, два, раз, два!.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и кончилась игра!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SEA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2857500"/>
            <a:ext cx="3803650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SEA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88505">
            <a:off x="4738687" y="6102351"/>
            <a:ext cx="576263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9" descr="SEA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3571875"/>
            <a:ext cx="863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0" descr="1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3025" y="4708525"/>
            <a:ext cx="1143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1" descr="tree2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75" y="2714625"/>
            <a:ext cx="104775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2" descr="tree2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6250" y="1928813"/>
            <a:ext cx="10477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28596" y="117693"/>
            <a:ext cx="8715404" cy="39703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На реке. </a:t>
            </a:r>
            <a:br>
              <a:rPr lang="ru-RU" sz="36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Около леса река. Река невелика.</a:t>
            </a:r>
            <a:br>
              <a:rPr lang="ru-RU" sz="36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Ивы склонили свои тонкие ветки к реке.</a:t>
            </a:r>
            <a:br>
              <a:rPr lang="ru-RU" sz="36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реки Сева. В реке  окуни</a:t>
            </a:r>
            <a:br>
              <a:rPr lang="ru-RU" sz="36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караси. Тут </a:t>
            </a:r>
            <a:r>
              <a:rPr lang="ru-RU" sz="3600" b="1" dirty="0" err="1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Ретка</a:t>
            </a:r>
            <a:r>
              <a:rPr lang="ru-RU" sz="36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br>
              <a:rPr lang="ru-RU" sz="36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Она ела </a:t>
            </a:r>
          </a:p>
        </p:txBody>
      </p:sp>
      <p:pic>
        <p:nvPicPr>
          <p:cNvPr id="26633" name="Picture 11" descr="AG00180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5364163"/>
            <a:ext cx="3140075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1" descr="AG00180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4714875"/>
            <a:ext cx="314007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AG00180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63" y="4286250"/>
            <a:ext cx="314007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1" descr="AG00180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5000625"/>
            <a:ext cx="314007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6" descr="смайл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3" y="357188"/>
            <a:ext cx="3921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6" descr="смайл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5" y="928688"/>
            <a:ext cx="3921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6" descr="смайл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50" y="928688"/>
            <a:ext cx="3921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6" descr="смайл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88" y="2071688"/>
            <a:ext cx="3921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6" descr="смайл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50" y="2643188"/>
            <a:ext cx="3921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6" descr="смайл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3" y="3143250"/>
            <a:ext cx="3921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6" descr="смайл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38" y="3143250"/>
            <a:ext cx="3921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Расскажите, </a:t>
            </a:r>
            <a:r>
              <a:rPr lang="ru-RU" sz="32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изображен </a:t>
            </a:r>
            <a:r>
              <a:rPr lang="ru-RU" sz="32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</a:t>
            </a:r>
            <a:r>
              <a:rPr lang="ru-RU" sz="32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картине</a:t>
            </a:r>
            <a:endParaRPr lang="ru-RU" sz="3200" b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51" name="Picture 3" descr="800px-Utro_v_sosnovom_le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38"/>
            <a:ext cx="9144000" cy="6194425"/>
          </a:xfrm>
          <a:prstGeom prst="rect">
            <a:avLst/>
          </a:prstGeom>
          <a:noFill/>
          <a:ln w="76200">
            <a:solidFill>
              <a:srgbClr val="666699"/>
            </a:solidFill>
            <a:miter lim="800000"/>
            <a:headEnd/>
            <a:tailEnd/>
          </a:ln>
        </p:spPr>
      </p:pic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0" y="6357938"/>
            <a:ext cx="87868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И.А. Шишкин «Утро в сосновом лесу»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http://www.fesch.ru/img/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13"/>
            <a:ext cx="91408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7" y="5572128"/>
            <a:ext cx="85820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Работа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Семенец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В. В. учителя г. Радужного МОУ СОШ №8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285728"/>
            <a:ext cx="4572032" cy="28575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Картинки, фото, анимация  и т. д.  взяты из интернета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587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2" descr="Без назван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WordArt 7"/>
          <p:cNvSpPr>
            <a:spLocks noChangeArrowheads="1" noChangeShapeType="1" noTextEdit="1"/>
          </p:cNvSpPr>
          <p:nvPr/>
        </p:nvSpPr>
        <p:spPr bwMode="auto">
          <a:xfrm>
            <a:off x="1833563" y="909638"/>
            <a:ext cx="57626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3014"/>
              </a:avLst>
            </a:prstTxWarp>
          </a:bodyPr>
          <a:lstStyle/>
          <a:p>
            <a:r>
              <a:rPr lang="ru-RU" sz="115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4101" name="WordArt 8"/>
          <p:cNvSpPr>
            <a:spLocks noChangeArrowheads="1" noChangeShapeType="1" noTextEdit="1"/>
          </p:cNvSpPr>
          <p:nvPr/>
        </p:nvSpPr>
        <p:spPr bwMode="auto">
          <a:xfrm>
            <a:off x="754063" y="477838"/>
            <a:ext cx="719137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96"/>
              </a:avLst>
            </a:prstTxWarp>
          </a:bodyPr>
          <a:lstStyle/>
          <a:p>
            <a:r>
              <a:rPr lang="ru-RU" sz="115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Е</a:t>
            </a:r>
          </a:p>
        </p:txBody>
      </p:sp>
      <p:pic>
        <p:nvPicPr>
          <p:cNvPr id="4102" name="Picture 13" descr="197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0" y="3070225"/>
            <a:ext cx="8175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4" descr="197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8963" y="1701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5" descr="197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7888" y="2638425"/>
            <a:ext cx="3841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85720" y="5643578"/>
            <a:ext cx="392905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Даже в зимнюю метель </a:t>
            </a:r>
          </a:p>
          <a:p>
            <a:pPr algn="ctr"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Зелены сосна и  …         </a:t>
            </a:r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144000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15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786446" y="0"/>
            <a:ext cx="3168991" cy="22159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13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r>
              <a:rPr lang="ru-RU" sz="13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</a:t>
            </a:r>
          </a:p>
        </p:txBody>
      </p:sp>
      <p:sp>
        <p:nvSpPr>
          <p:cNvPr id="3" name="Левая фигурная скобка 2"/>
          <p:cNvSpPr/>
          <p:nvPr/>
        </p:nvSpPr>
        <p:spPr>
          <a:xfrm rot="16200000">
            <a:off x="6822282" y="750094"/>
            <a:ext cx="928687" cy="2714625"/>
          </a:xfrm>
          <a:prstGeom prst="leftBrac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7158" y="0"/>
            <a:ext cx="5581977" cy="538609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Ее</a:t>
            </a: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419100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7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799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3059113" y="981075"/>
            <a:ext cx="3168650" cy="3024188"/>
          </a:xfrm>
          <a:prstGeom prst="cube">
            <a:avLst>
              <a:gd name="adj" fmla="val 18949"/>
            </a:avLst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Ее</a:t>
            </a:r>
          </a:p>
        </p:txBody>
      </p:sp>
      <p:grpSp>
        <p:nvGrpSpPr>
          <p:cNvPr id="6147" name="Group 154"/>
          <p:cNvGrpSpPr>
            <a:grpSpLocks/>
          </p:cNvGrpSpPr>
          <p:nvPr/>
        </p:nvGrpSpPr>
        <p:grpSpPr bwMode="auto">
          <a:xfrm>
            <a:off x="3390900" y="4176713"/>
            <a:ext cx="2522538" cy="2681287"/>
            <a:chOff x="2356" y="2685"/>
            <a:chExt cx="1589" cy="1689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2470" y="3928"/>
              <a:ext cx="147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ru-RU" sz="4000" b="1" dirty="0">
                  <a:ln w="11430"/>
                  <a:solidFill>
                    <a:srgbClr val="6633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ежевика</a:t>
              </a:r>
            </a:p>
          </p:txBody>
        </p:sp>
        <p:pic>
          <p:nvPicPr>
            <p:cNvPr id="6285" name="Picture 7" descr="MCj0436902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971179">
              <a:off x="2356" y="2685"/>
              <a:ext cx="1463" cy="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8" name="Group 153"/>
          <p:cNvGrpSpPr>
            <a:grpSpLocks/>
          </p:cNvGrpSpPr>
          <p:nvPr/>
        </p:nvGrpSpPr>
        <p:grpSpPr bwMode="auto">
          <a:xfrm>
            <a:off x="6429375" y="285750"/>
            <a:ext cx="2714625" cy="1928813"/>
            <a:chOff x="340" y="3022"/>
            <a:chExt cx="1449" cy="796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40" y="3249"/>
              <a:ext cx="577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ru-RU" sz="4000" b="1" dirty="0">
                  <a:ln w="11430"/>
                  <a:solidFill>
                    <a:srgbClr val="6633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еда</a:t>
              </a:r>
            </a:p>
          </p:txBody>
        </p:sp>
        <p:grpSp>
          <p:nvGrpSpPr>
            <p:cNvPr id="6154" name="Group 148"/>
            <p:cNvGrpSpPr>
              <a:grpSpLocks/>
            </p:cNvGrpSpPr>
            <p:nvPr/>
          </p:nvGrpSpPr>
          <p:grpSpPr bwMode="auto">
            <a:xfrm>
              <a:off x="793" y="3022"/>
              <a:ext cx="996" cy="796"/>
              <a:chOff x="667" y="3004"/>
              <a:chExt cx="996" cy="796"/>
            </a:xfrm>
          </p:grpSpPr>
          <p:sp>
            <p:nvSpPr>
              <p:cNvPr id="6155" name="Freeform 15"/>
              <p:cNvSpPr>
                <a:spLocks/>
              </p:cNvSpPr>
              <p:nvPr/>
            </p:nvSpPr>
            <p:spPr bwMode="auto">
              <a:xfrm>
                <a:off x="759" y="3148"/>
                <a:ext cx="214" cy="647"/>
              </a:xfrm>
              <a:custGeom>
                <a:avLst/>
                <a:gdLst>
                  <a:gd name="T0" fmla="*/ 0 w 429"/>
                  <a:gd name="T1" fmla="*/ 1 h 1294"/>
                  <a:gd name="T2" fmla="*/ 0 w 429"/>
                  <a:gd name="T3" fmla="*/ 1 h 1294"/>
                  <a:gd name="T4" fmla="*/ 0 w 429"/>
                  <a:gd name="T5" fmla="*/ 1 h 1294"/>
                  <a:gd name="T6" fmla="*/ 0 w 429"/>
                  <a:gd name="T7" fmla="*/ 1 h 1294"/>
                  <a:gd name="T8" fmla="*/ 0 w 429"/>
                  <a:gd name="T9" fmla="*/ 1 h 1294"/>
                  <a:gd name="T10" fmla="*/ 0 w 429"/>
                  <a:gd name="T11" fmla="*/ 1 h 1294"/>
                  <a:gd name="T12" fmla="*/ 0 w 429"/>
                  <a:gd name="T13" fmla="*/ 1 h 1294"/>
                  <a:gd name="T14" fmla="*/ 0 w 429"/>
                  <a:gd name="T15" fmla="*/ 1 h 1294"/>
                  <a:gd name="T16" fmla="*/ 0 w 429"/>
                  <a:gd name="T17" fmla="*/ 1 h 1294"/>
                  <a:gd name="T18" fmla="*/ 0 w 429"/>
                  <a:gd name="T19" fmla="*/ 1 h 1294"/>
                  <a:gd name="T20" fmla="*/ 0 w 429"/>
                  <a:gd name="T21" fmla="*/ 1 h 1294"/>
                  <a:gd name="T22" fmla="*/ 0 w 429"/>
                  <a:gd name="T23" fmla="*/ 1 h 1294"/>
                  <a:gd name="T24" fmla="*/ 0 w 429"/>
                  <a:gd name="T25" fmla="*/ 1 h 1294"/>
                  <a:gd name="T26" fmla="*/ 0 w 429"/>
                  <a:gd name="T27" fmla="*/ 1 h 1294"/>
                  <a:gd name="T28" fmla="*/ 0 w 429"/>
                  <a:gd name="T29" fmla="*/ 1 h 1294"/>
                  <a:gd name="T30" fmla="*/ 0 w 429"/>
                  <a:gd name="T31" fmla="*/ 1 h 1294"/>
                  <a:gd name="T32" fmla="*/ 0 w 429"/>
                  <a:gd name="T33" fmla="*/ 1 h 1294"/>
                  <a:gd name="T34" fmla="*/ 0 w 429"/>
                  <a:gd name="T35" fmla="*/ 1 h 1294"/>
                  <a:gd name="T36" fmla="*/ 0 w 429"/>
                  <a:gd name="T37" fmla="*/ 1 h 1294"/>
                  <a:gd name="T38" fmla="*/ 0 w 429"/>
                  <a:gd name="T39" fmla="*/ 1 h 1294"/>
                  <a:gd name="T40" fmla="*/ 0 w 429"/>
                  <a:gd name="T41" fmla="*/ 1 h 1294"/>
                  <a:gd name="T42" fmla="*/ 0 w 429"/>
                  <a:gd name="T43" fmla="*/ 1 h 1294"/>
                  <a:gd name="T44" fmla="*/ 0 w 429"/>
                  <a:gd name="T45" fmla="*/ 1 h 1294"/>
                  <a:gd name="T46" fmla="*/ 0 w 429"/>
                  <a:gd name="T47" fmla="*/ 1 h 1294"/>
                  <a:gd name="T48" fmla="*/ 0 w 429"/>
                  <a:gd name="T49" fmla="*/ 1 h 1294"/>
                  <a:gd name="T50" fmla="*/ 0 w 429"/>
                  <a:gd name="T51" fmla="*/ 1 h 1294"/>
                  <a:gd name="T52" fmla="*/ 0 w 429"/>
                  <a:gd name="T53" fmla="*/ 1 h 1294"/>
                  <a:gd name="T54" fmla="*/ 0 w 429"/>
                  <a:gd name="T55" fmla="*/ 1 h 1294"/>
                  <a:gd name="T56" fmla="*/ 0 w 429"/>
                  <a:gd name="T57" fmla="*/ 1 h 1294"/>
                  <a:gd name="T58" fmla="*/ 0 w 429"/>
                  <a:gd name="T59" fmla="*/ 1 h 1294"/>
                  <a:gd name="T60" fmla="*/ 0 w 429"/>
                  <a:gd name="T61" fmla="*/ 1 h 1294"/>
                  <a:gd name="T62" fmla="*/ 0 w 429"/>
                  <a:gd name="T63" fmla="*/ 1 h 1294"/>
                  <a:gd name="T64" fmla="*/ 0 w 429"/>
                  <a:gd name="T65" fmla="*/ 1 h 1294"/>
                  <a:gd name="T66" fmla="*/ 0 w 429"/>
                  <a:gd name="T67" fmla="*/ 1 h 1294"/>
                  <a:gd name="T68" fmla="*/ 0 w 429"/>
                  <a:gd name="T69" fmla="*/ 1 h 1294"/>
                  <a:gd name="T70" fmla="*/ 0 w 429"/>
                  <a:gd name="T71" fmla="*/ 1 h 1294"/>
                  <a:gd name="T72" fmla="*/ 0 w 429"/>
                  <a:gd name="T73" fmla="*/ 1 h 1294"/>
                  <a:gd name="T74" fmla="*/ 0 w 429"/>
                  <a:gd name="T75" fmla="*/ 1 h 1294"/>
                  <a:gd name="T76" fmla="*/ 0 w 429"/>
                  <a:gd name="T77" fmla="*/ 1 h 1294"/>
                  <a:gd name="T78" fmla="*/ 0 w 429"/>
                  <a:gd name="T79" fmla="*/ 1 h 1294"/>
                  <a:gd name="T80" fmla="*/ 0 w 429"/>
                  <a:gd name="T81" fmla="*/ 1 h 1294"/>
                  <a:gd name="T82" fmla="*/ 0 w 429"/>
                  <a:gd name="T83" fmla="*/ 1 h 1294"/>
                  <a:gd name="T84" fmla="*/ 0 w 429"/>
                  <a:gd name="T85" fmla="*/ 1 h 1294"/>
                  <a:gd name="T86" fmla="*/ 0 w 429"/>
                  <a:gd name="T87" fmla="*/ 1 h 1294"/>
                  <a:gd name="T88" fmla="*/ 0 w 429"/>
                  <a:gd name="T89" fmla="*/ 1 h 1294"/>
                  <a:gd name="T90" fmla="*/ 0 w 429"/>
                  <a:gd name="T91" fmla="*/ 1 h 1294"/>
                  <a:gd name="T92" fmla="*/ 0 w 429"/>
                  <a:gd name="T93" fmla="*/ 1 h 1294"/>
                  <a:gd name="T94" fmla="*/ 0 w 429"/>
                  <a:gd name="T95" fmla="*/ 1 h 1294"/>
                  <a:gd name="T96" fmla="*/ 0 w 429"/>
                  <a:gd name="T97" fmla="*/ 1 h 1294"/>
                  <a:gd name="T98" fmla="*/ 0 w 429"/>
                  <a:gd name="T99" fmla="*/ 1 h 1294"/>
                  <a:gd name="T100" fmla="*/ 0 w 429"/>
                  <a:gd name="T101" fmla="*/ 1 h 1294"/>
                  <a:gd name="T102" fmla="*/ 0 w 429"/>
                  <a:gd name="T103" fmla="*/ 1 h 1294"/>
                  <a:gd name="T104" fmla="*/ 0 w 429"/>
                  <a:gd name="T105" fmla="*/ 1 h 1294"/>
                  <a:gd name="T106" fmla="*/ 0 w 429"/>
                  <a:gd name="T107" fmla="*/ 1 h 129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29"/>
                  <a:gd name="T163" fmla="*/ 0 h 1294"/>
                  <a:gd name="T164" fmla="*/ 429 w 429"/>
                  <a:gd name="T165" fmla="*/ 1294 h 129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29" h="1294">
                    <a:moveTo>
                      <a:pt x="228" y="245"/>
                    </a:moveTo>
                    <a:lnTo>
                      <a:pt x="167" y="0"/>
                    </a:lnTo>
                    <a:lnTo>
                      <a:pt x="129" y="4"/>
                    </a:lnTo>
                    <a:lnTo>
                      <a:pt x="149" y="204"/>
                    </a:lnTo>
                    <a:lnTo>
                      <a:pt x="143" y="202"/>
                    </a:lnTo>
                    <a:lnTo>
                      <a:pt x="106" y="1"/>
                    </a:lnTo>
                    <a:lnTo>
                      <a:pt x="64" y="8"/>
                    </a:lnTo>
                    <a:lnTo>
                      <a:pt x="89" y="219"/>
                    </a:lnTo>
                    <a:lnTo>
                      <a:pt x="80" y="221"/>
                    </a:lnTo>
                    <a:lnTo>
                      <a:pt x="39" y="16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1" y="50"/>
                    </a:lnTo>
                    <a:lnTo>
                      <a:pt x="1" y="55"/>
                    </a:lnTo>
                    <a:lnTo>
                      <a:pt x="1" y="60"/>
                    </a:lnTo>
                    <a:lnTo>
                      <a:pt x="3" y="65"/>
                    </a:lnTo>
                    <a:lnTo>
                      <a:pt x="3" y="71"/>
                    </a:lnTo>
                    <a:lnTo>
                      <a:pt x="4" y="77"/>
                    </a:lnTo>
                    <a:lnTo>
                      <a:pt x="4" y="82"/>
                    </a:lnTo>
                    <a:lnTo>
                      <a:pt x="4" y="89"/>
                    </a:lnTo>
                    <a:lnTo>
                      <a:pt x="5" y="95"/>
                    </a:lnTo>
                    <a:lnTo>
                      <a:pt x="5" y="102"/>
                    </a:lnTo>
                    <a:lnTo>
                      <a:pt x="5" y="109"/>
                    </a:lnTo>
                    <a:lnTo>
                      <a:pt x="7" y="116"/>
                    </a:lnTo>
                    <a:lnTo>
                      <a:pt x="8" y="124"/>
                    </a:lnTo>
                    <a:lnTo>
                      <a:pt x="9" y="132"/>
                    </a:lnTo>
                    <a:lnTo>
                      <a:pt x="9" y="140"/>
                    </a:lnTo>
                    <a:lnTo>
                      <a:pt x="11" y="148"/>
                    </a:lnTo>
                    <a:lnTo>
                      <a:pt x="11" y="156"/>
                    </a:lnTo>
                    <a:lnTo>
                      <a:pt x="12" y="165"/>
                    </a:lnTo>
                    <a:lnTo>
                      <a:pt x="12" y="173"/>
                    </a:lnTo>
                    <a:lnTo>
                      <a:pt x="13" y="181"/>
                    </a:lnTo>
                    <a:lnTo>
                      <a:pt x="15" y="190"/>
                    </a:lnTo>
                    <a:lnTo>
                      <a:pt x="16" y="199"/>
                    </a:lnTo>
                    <a:lnTo>
                      <a:pt x="16" y="207"/>
                    </a:lnTo>
                    <a:lnTo>
                      <a:pt x="17" y="216"/>
                    </a:lnTo>
                    <a:lnTo>
                      <a:pt x="17" y="225"/>
                    </a:lnTo>
                    <a:lnTo>
                      <a:pt x="18" y="233"/>
                    </a:lnTo>
                    <a:lnTo>
                      <a:pt x="20" y="242"/>
                    </a:lnTo>
                    <a:lnTo>
                      <a:pt x="21" y="250"/>
                    </a:lnTo>
                    <a:lnTo>
                      <a:pt x="22" y="259"/>
                    </a:lnTo>
                    <a:lnTo>
                      <a:pt x="24" y="269"/>
                    </a:lnTo>
                    <a:lnTo>
                      <a:pt x="24" y="276"/>
                    </a:lnTo>
                    <a:lnTo>
                      <a:pt x="25" y="284"/>
                    </a:lnTo>
                    <a:lnTo>
                      <a:pt x="26" y="293"/>
                    </a:lnTo>
                    <a:lnTo>
                      <a:pt x="28" y="303"/>
                    </a:lnTo>
                    <a:lnTo>
                      <a:pt x="28" y="309"/>
                    </a:lnTo>
                    <a:lnTo>
                      <a:pt x="29" y="318"/>
                    </a:lnTo>
                    <a:lnTo>
                      <a:pt x="30" y="326"/>
                    </a:lnTo>
                    <a:lnTo>
                      <a:pt x="32" y="334"/>
                    </a:lnTo>
                    <a:lnTo>
                      <a:pt x="32" y="342"/>
                    </a:lnTo>
                    <a:lnTo>
                      <a:pt x="34" y="348"/>
                    </a:lnTo>
                    <a:lnTo>
                      <a:pt x="34" y="356"/>
                    </a:lnTo>
                    <a:lnTo>
                      <a:pt x="35" y="364"/>
                    </a:lnTo>
                    <a:lnTo>
                      <a:pt x="37" y="371"/>
                    </a:lnTo>
                    <a:lnTo>
                      <a:pt x="38" y="377"/>
                    </a:lnTo>
                    <a:lnTo>
                      <a:pt x="38" y="384"/>
                    </a:lnTo>
                    <a:lnTo>
                      <a:pt x="39" y="390"/>
                    </a:lnTo>
                    <a:lnTo>
                      <a:pt x="41" y="396"/>
                    </a:lnTo>
                    <a:lnTo>
                      <a:pt x="42" y="401"/>
                    </a:lnTo>
                    <a:lnTo>
                      <a:pt x="42" y="407"/>
                    </a:lnTo>
                    <a:lnTo>
                      <a:pt x="45" y="413"/>
                    </a:lnTo>
                    <a:lnTo>
                      <a:pt x="45" y="417"/>
                    </a:lnTo>
                    <a:lnTo>
                      <a:pt x="47" y="422"/>
                    </a:lnTo>
                    <a:lnTo>
                      <a:pt x="47" y="426"/>
                    </a:lnTo>
                    <a:lnTo>
                      <a:pt x="50" y="430"/>
                    </a:lnTo>
                    <a:lnTo>
                      <a:pt x="51" y="436"/>
                    </a:lnTo>
                    <a:lnTo>
                      <a:pt x="54" y="443"/>
                    </a:lnTo>
                    <a:lnTo>
                      <a:pt x="55" y="448"/>
                    </a:lnTo>
                    <a:lnTo>
                      <a:pt x="58" y="453"/>
                    </a:lnTo>
                    <a:lnTo>
                      <a:pt x="60" y="459"/>
                    </a:lnTo>
                    <a:lnTo>
                      <a:pt x="63" y="463"/>
                    </a:lnTo>
                    <a:lnTo>
                      <a:pt x="66" y="468"/>
                    </a:lnTo>
                    <a:lnTo>
                      <a:pt x="68" y="472"/>
                    </a:lnTo>
                    <a:lnTo>
                      <a:pt x="73" y="478"/>
                    </a:lnTo>
                    <a:lnTo>
                      <a:pt x="79" y="485"/>
                    </a:lnTo>
                    <a:lnTo>
                      <a:pt x="84" y="489"/>
                    </a:lnTo>
                    <a:lnTo>
                      <a:pt x="91" y="494"/>
                    </a:lnTo>
                    <a:lnTo>
                      <a:pt x="94" y="497"/>
                    </a:lnTo>
                    <a:lnTo>
                      <a:pt x="100" y="499"/>
                    </a:lnTo>
                    <a:lnTo>
                      <a:pt x="102" y="501"/>
                    </a:lnTo>
                    <a:lnTo>
                      <a:pt x="106" y="502"/>
                    </a:lnTo>
                    <a:lnTo>
                      <a:pt x="111" y="503"/>
                    </a:lnTo>
                    <a:lnTo>
                      <a:pt x="114" y="503"/>
                    </a:lnTo>
                    <a:lnTo>
                      <a:pt x="134" y="562"/>
                    </a:lnTo>
                    <a:lnTo>
                      <a:pt x="132" y="562"/>
                    </a:lnTo>
                    <a:lnTo>
                      <a:pt x="131" y="565"/>
                    </a:lnTo>
                    <a:lnTo>
                      <a:pt x="130" y="566"/>
                    </a:lnTo>
                    <a:lnTo>
                      <a:pt x="130" y="570"/>
                    </a:lnTo>
                    <a:lnTo>
                      <a:pt x="129" y="574"/>
                    </a:lnTo>
                    <a:lnTo>
                      <a:pt x="129" y="579"/>
                    </a:lnTo>
                    <a:lnTo>
                      <a:pt x="127" y="586"/>
                    </a:lnTo>
                    <a:lnTo>
                      <a:pt x="127" y="592"/>
                    </a:lnTo>
                    <a:lnTo>
                      <a:pt x="126" y="598"/>
                    </a:lnTo>
                    <a:lnTo>
                      <a:pt x="126" y="601"/>
                    </a:lnTo>
                    <a:lnTo>
                      <a:pt x="126" y="607"/>
                    </a:lnTo>
                    <a:lnTo>
                      <a:pt x="126" y="612"/>
                    </a:lnTo>
                    <a:lnTo>
                      <a:pt x="125" y="617"/>
                    </a:lnTo>
                    <a:lnTo>
                      <a:pt x="125" y="624"/>
                    </a:lnTo>
                    <a:lnTo>
                      <a:pt x="123" y="630"/>
                    </a:lnTo>
                    <a:lnTo>
                      <a:pt x="123" y="638"/>
                    </a:lnTo>
                    <a:lnTo>
                      <a:pt x="123" y="641"/>
                    </a:lnTo>
                    <a:lnTo>
                      <a:pt x="123" y="645"/>
                    </a:lnTo>
                    <a:lnTo>
                      <a:pt x="123" y="649"/>
                    </a:lnTo>
                    <a:lnTo>
                      <a:pt x="123" y="653"/>
                    </a:lnTo>
                    <a:lnTo>
                      <a:pt x="123" y="657"/>
                    </a:lnTo>
                    <a:lnTo>
                      <a:pt x="123" y="662"/>
                    </a:lnTo>
                    <a:lnTo>
                      <a:pt x="123" y="666"/>
                    </a:lnTo>
                    <a:lnTo>
                      <a:pt x="125" y="671"/>
                    </a:lnTo>
                    <a:lnTo>
                      <a:pt x="125" y="675"/>
                    </a:lnTo>
                    <a:lnTo>
                      <a:pt x="125" y="680"/>
                    </a:lnTo>
                    <a:lnTo>
                      <a:pt x="125" y="685"/>
                    </a:lnTo>
                    <a:lnTo>
                      <a:pt x="125" y="691"/>
                    </a:lnTo>
                    <a:lnTo>
                      <a:pt x="125" y="697"/>
                    </a:lnTo>
                    <a:lnTo>
                      <a:pt x="125" y="704"/>
                    </a:lnTo>
                    <a:lnTo>
                      <a:pt x="126" y="710"/>
                    </a:lnTo>
                    <a:lnTo>
                      <a:pt x="126" y="718"/>
                    </a:lnTo>
                    <a:lnTo>
                      <a:pt x="126" y="725"/>
                    </a:lnTo>
                    <a:lnTo>
                      <a:pt x="126" y="731"/>
                    </a:lnTo>
                    <a:lnTo>
                      <a:pt x="127" y="740"/>
                    </a:lnTo>
                    <a:lnTo>
                      <a:pt x="127" y="748"/>
                    </a:lnTo>
                    <a:lnTo>
                      <a:pt x="127" y="756"/>
                    </a:lnTo>
                    <a:lnTo>
                      <a:pt x="129" y="764"/>
                    </a:lnTo>
                    <a:lnTo>
                      <a:pt x="129" y="773"/>
                    </a:lnTo>
                    <a:lnTo>
                      <a:pt x="130" y="782"/>
                    </a:lnTo>
                    <a:lnTo>
                      <a:pt x="130" y="792"/>
                    </a:lnTo>
                    <a:lnTo>
                      <a:pt x="130" y="801"/>
                    </a:lnTo>
                    <a:lnTo>
                      <a:pt x="131" y="809"/>
                    </a:lnTo>
                    <a:lnTo>
                      <a:pt x="131" y="819"/>
                    </a:lnTo>
                    <a:lnTo>
                      <a:pt x="131" y="828"/>
                    </a:lnTo>
                    <a:lnTo>
                      <a:pt x="132" y="839"/>
                    </a:lnTo>
                    <a:lnTo>
                      <a:pt x="132" y="847"/>
                    </a:lnTo>
                    <a:lnTo>
                      <a:pt x="134" y="857"/>
                    </a:lnTo>
                    <a:lnTo>
                      <a:pt x="134" y="868"/>
                    </a:lnTo>
                    <a:lnTo>
                      <a:pt x="135" y="877"/>
                    </a:lnTo>
                    <a:lnTo>
                      <a:pt x="135" y="886"/>
                    </a:lnTo>
                    <a:lnTo>
                      <a:pt x="136" y="896"/>
                    </a:lnTo>
                    <a:lnTo>
                      <a:pt x="136" y="907"/>
                    </a:lnTo>
                    <a:lnTo>
                      <a:pt x="138" y="916"/>
                    </a:lnTo>
                    <a:lnTo>
                      <a:pt x="139" y="927"/>
                    </a:lnTo>
                    <a:lnTo>
                      <a:pt x="140" y="936"/>
                    </a:lnTo>
                    <a:lnTo>
                      <a:pt x="140" y="945"/>
                    </a:lnTo>
                    <a:lnTo>
                      <a:pt x="140" y="955"/>
                    </a:lnTo>
                    <a:lnTo>
                      <a:pt x="142" y="965"/>
                    </a:lnTo>
                    <a:lnTo>
                      <a:pt x="142" y="974"/>
                    </a:lnTo>
                    <a:lnTo>
                      <a:pt x="142" y="982"/>
                    </a:lnTo>
                    <a:lnTo>
                      <a:pt x="143" y="991"/>
                    </a:lnTo>
                    <a:lnTo>
                      <a:pt x="143" y="1000"/>
                    </a:lnTo>
                    <a:lnTo>
                      <a:pt x="144" y="1009"/>
                    </a:lnTo>
                    <a:lnTo>
                      <a:pt x="144" y="1017"/>
                    </a:lnTo>
                    <a:lnTo>
                      <a:pt x="146" y="1025"/>
                    </a:lnTo>
                    <a:lnTo>
                      <a:pt x="146" y="1033"/>
                    </a:lnTo>
                    <a:lnTo>
                      <a:pt x="147" y="1042"/>
                    </a:lnTo>
                    <a:lnTo>
                      <a:pt x="147" y="1049"/>
                    </a:lnTo>
                    <a:lnTo>
                      <a:pt x="148" y="1056"/>
                    </a:lnTo>
                    <a:lnTo>
                      <a:pt x="148" y="1063"/>
                    </a:lnTo>
                    <a:lnTo>
                      <a:pt x="149" y="1071"/>
                    </a:lnTo>
                    <a:lnTo>
                      <a:pt x="149" y="1076"/>
                    </a:lnTo>
                    <a:lnTo>
                      <a:pt x="149" y="1083"/>
                    </a:lnTo>
                    <a:lnTo>
                      <a:pt x="149" y="1088"/>
                    </a:lnTo>
                    <a:lnTo>
                      <a:pt x="151" y="1094"/>
                    </a:lnTo>
                    <a:lnTo>
                      <a:pt x="151" y="1100"/>
                    </a:lnTo>
                    <a:lnTo>
                      <a:pt x="152" y="1104"/>
                    </a:lnTo>
                    <a:lnTo>
                      <a:pt x="152" y="1109"/>
                    </a:lnTo>
                    <a:lnTo>
                      <a:pt x="153" y="1113"/>
                    </a:lnTo>
                    <a:lnTo>
                      <a:pt x="153" y="1119"/>
                    </a:lnTo>
                    <a:lnTo>
                      <a:pt x="153" y="1125"/>
                    </a:lnTo>
                    <a:lnTo>
                      <a:pt x="153" y="1127"/>
                    </a:lnTo>
                    <a:lnTo>
                      <a:pt x="155" y="1128"/>
                    </a:lnTo>
                    <a:lnTo>
                      <a:pt x="155" y="1130"/>
                    </a:lnTo>
                    <a:lnTo>
                      <a:pt x="155" y="1135"/>
                    </a:lnTo>
                    <a:lnTo>
                      <a:pt x="155" y="1138"/>
                    </a:lnTo>
                    <a:lnTo>
                      <a:pt x="156" y="1142"/>
                    </a:lnTo>
                    <a:lnTo>
                      <a:pt x="157" y="1147"/>
                    </a:lnTo>
                    <a:lnTo>
                      <a:pt x="159" y="1152"/>
                    </a:lnTo>
                    <a:lnTo>
                      <a:pt x="160" y="1157"/>
                    </a:lnTo>
                    <a:lnTo>
                      <a:pt x="161" y="1164"/>
                    </a:lnTo>
                    <a:lnTo>
                      <a:pt x="164" y="1170"/>
                    </a:lnTo>
                    <a:lnTo>
                      <a:pt x="167" y="1177"/>
                    </a:lnTo>
                    <a:lnTo>
                      <a:pt x="169" y="1185"/>
                    </a:lnTo>
                    <a:lnTo>
                      <a:pt x="172" y="1191"/>
                    </a:lnTo>
                    <a:lnTo>
                      <a:pt x="173" y="1195"/>
                    </a:lnTo>
                    <a:lnTo>
                      <a:pt x="174" y="1199"/>
                    </a:lnTo>
                    <a:lnTo>
                      <a:pt x="177" y="1203"/>
                    </a:lnTo>
                    <a:lnTo>
                      <a:pt x="180" y="1207"/>
                    </a:lnTo>
                    <a:lnTo>
                      <a:pt x="182" y="1214"/>
                    </a:lnTo>
                    <a:lnTo>
                      <a:pt x="186" y="1222"/>
                    </a:lnTo>
                    <a:lnTo>
                      <a:pt x="190" y="1228"/>
                    </a:lnTo>
                    <a:lnTo>
                      <a:pt x="195" y="1236"/>
                    </a:lnTo>
                    <a:lnTo>
                      <a:pt x="199" y="1243"/>
                    </a:lnTo>
                    <a:lnTo>
                      <a:pt x="205" y="1249"/>
                    </a:lnTo>
                    <a:lnTo>
                      <a:pt x="211" y="1256"/>
                    </a:lnTo>
                    <a:lnTo>
                      <a:pt x="218" y="1262"/>
                    </a:lnTo>
                    <a:lnTo>
                      <a:pt x="223" y="1267"/>
                    </a:lnTo>
                    <a:lnTo>
                      <a:pt x="229" y="1274"/>
                    </a:lnTo>
                    <a:lnTo>
                      <a:pt x="232" y="1275"/>
                    </a:lnTo>
                    <a:lnTo>
                      <a:pt x="236" y="1278"/>
                    </a:lnTo>
                    <a:lnTo>
                      <a:pt x="240" y="1281"/>
                    </a:lnTo>
                    <a:lnTo>
                      <a:pt x="244" y="1283"/>
                    </a:lnTo>
                    <a:lnTo>
                      <a:pt x="248" y="1284"/>
                    </a:lnTo>
                    <a:lnTo>
                      <a:pt x="252" y="1286"/>
                    </a:lnTo>
                    <a:lnTo>
                      <a:pt x="256" y="1287"/>
                    </a:lnTo>
                    <a:lnTo>
                      <a:pt x="260" y="1290"/>
                    </a:lnTo>
                    <a:lnTo>
                      <a:pt x="263" y="1290"/>
                    </a:lnTo>
                    <a:lnTo>
                      <a:pt x="269" y="1291"/>
                    </a:lnTo>
                    <a:lnTo>
                      <a:pt x="274" y="1292"/>
                    </a:lnTo>
                    <a:lnTo>
                      <a:pt x="278" y="1294"/>
                    </a:lnTo>
                    <a:lnTo>
                      <a:pt x="283" y="1292"/>
                    </a:lnTo>
                    <a:lnTo>
                      <a:pt x="287" y="1292"/>
                    </a:lnTo>
                    <a:lnTo>
                      <a:pt x="291" y="1292"/>
                    </a:lnTo>
                    <a:lnTo>
                      <a:pt x="296" y="1292"/>
                    </a:lnTo>
                    <a:lnTo>
                      <a:pt x="300" y="1291"/>
                    </a:lnTo>
                    <a:lnTo>
                      <a:pt x="304" y="1290"/>
                    </a:lnTo>
                    <a:lnTo>
                      <a:pt x="308" y="1288"/>
                    </a:lnTo>
                    <a:lnTo>
                      <a:pt x="312" y="1287"/>
                    </a:lnTo>
                    <a:lnTo>
                      <a:pt x="316" y="1284"/>
                    </a:lnTo>
                    <a:lnTo>
                      <a:pt x="320" y="1282"/>
                    </a:lnTo>
                    <a:lnTo>
                      <a:pt x="324" y="1281"/>
                    </a:lnTo>
                    <a:lnTo>
                      <a:pt x="328" y="1278"/>
                    </a:lnTo>
                    <a:lnTo>
                      <a:pt x="330" y="1275"/>
                    </a:lnTo>
                    <a:lnTo>
                      <a:pt x="336" y="1273"/>
                    </a:lnTo>
                    <a:lnTo>
                      <a:pt x="338" y="1269"/>
                    </a:lnTo>
                    <a:lnTo>
                      <a:pt x="342" y="1266"/>
                    </a:lnTo>
                    <a:lnTo>
                      <a:pt x="346" y="1262"/>
                    </a:lnTo>
                    <a:lnTo>
                      <a:pt x="349" y="1260"/>
                    </a:lnTo>
                    <a:lnTo>
                      <a:pt x="353" y="1254"/>
                    </a:lnTo>
                    <a:lnTo>
                      <a:pt x="355" y="1252"/>
                    </a:lnTo>
                    <a:lnTo>
                      <a:pt x="359" y="1248"/>
                    </a:lnTo>
                    <a:lnTo>
                      <a:pt x="362" y="1243"/>
                    </a:lnTo>
                    <a:lnTo>
                      <a:pt x="364" y="1239"/>
                    </a:lnTo>
                    <a:lnTo>
                      <a:pt x="368" y="1235"/>
                    </a:lnTo>
                    <a:lnTo>
                      <a:pt x="371" y="1229"/>
                    </a:lnTo>
                    <a:lnTo>
                      <a:pt x="374" y="1225"/>
                    </a:lnTo>
                    <a:lnTo>
                      <a:pt x="376" y="1222"/>
                    </a:lnTo>
                    <a:lnTo>
                      <a:pt x="379" y="1216"/>
                    </a:lnTo>
                    <a:lnTo>
                      <a:pt x="381" y="1212"/>
                    </a:lnTo>
                    <a:lnTo>
                      <a:pt x="385" y="1208"/>
                    </a:lnTo>
                    <a:lnTo>
                      <a:pt x="388" y="1203"/>
                    </a:lnTo>
                    <a:lnTo>
                      <a:pt x="391" y="1199"/>
                    </a:lnTo>
                    <a:lnTo>
                      <a:pt x="392" y="1194"/>
                    </a:lnTo>
                    <a:lnTo>
                      <a:pt x="394" y="1189"/>
                    </a:lnTo>
                    <a:lnTo>
                      <a:pt x="396" y="1184"/>
                    </a:lnTo>
                    <a:lnTo>
                      <a:pt x="398" y="1180"/>
                    </a:lnTo>
                    <a:lnTo>
                      <a:pt x="400" y="1174"/>
                    </a:lnTo>
                    <a:lnTo>
                      <a:pt x="402" y="1170"/>
                    </a:lnTo>
                    <a:lnTo>
                      <a:pt x="404" y="1165"/>
                    </a:lnTo>
                    <a:lnTo>
                      <a:pt x="406" y="1161"/>
                    </a:lnTo>
                    <a:lnTo>
                      <a:pt x="408" y="1157"/>
                    </a:lnTo>
                    <a:lnTo>
                      <a:pt x="409" y="1152"/>
                    </a:lnTo>
                    <a:lnTo>
                      <a:pt x="410" y="1148"/>
                    </a:lnTo>
                    <a:lnTo>
                      <a:pt x="413" y="1144"/>
                    </a:lnTo>
                    <a:lnTo>
                      <a:pt x="414" y="1140"/>
                    </a:lnTo>
                    <a:lnTo>
                      <a:pt x="415" y="1136"/>
                    </a:lnTo>
                    <a:lnTo>
                      <a:pt x="417" y="1132"/>
                    </a:lnTo>
                    <a:lnTo>
                      <a:pt x="418" y="1130"/>
                    </a:lnTo>
                    <a:lnTo>
                      <a:pt x="421" y="1122"/>
                    </a:lnTo>
                    <a:lnTo>
                      <a:pt x="422" y="1115"/>
                    </a:lnTo>
                    <a:lnTo>
                      <a:pt x="425" y="1110"/>
                    </a:lnTo>
                    <a:lnTo>
                      <a:pt x="426" y="1106"/>
                    </a:lnTo>
                    <a:lnTo>
                      <a:pt x="427" y="1102"/>
                    </a:lnTo>
                    <a:lnTo>
                      <a:pt x="427" y="1100"/>
                    </a:lnTo>
                    <a:lnTo>
                      <a:pt x="429" y="1098"/>
                    </a:lnTo>
                    <a:lnTo>
                      <a:pt x="338" y="718"/>
                    </a:lnTo>
                    <a:lnTo>
                      <a:pt x="228" y="2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6" name="Freeform 16"/>
              <p:cNvSpPr>
                <a:spLocks/>
              </p:cNvSpPr>
              <p:nvPr/>
            </p:nvSpPr>
            <p:spPr bwMode="auto">
              <a:xfrm>
                <a:off x="854" y="3047"/>
                <a:ext cx="756" cy="693"/>
              </a:xfrm>
              <a:custGeom>
                <a:avLst/>
                <a:gdLst>
                  <a:gd name="T0" fmla="*/ 1 w 1512"/>
                  <a:gd name="T1" fmla="*/ 0 h 1387"/>
                  <a:gd name="T2" fmla="*/ 1 w 1512"/>
                  <a:gd name="T3" fmla="*/ 0 h 1387"/>
                  <a:gd name="T4" fmla="*/ 1 w 1512"/>
                  <a:gd name="T5" fmla="*/ 0 h 1387"/>
                  <a:gd name="T6" fmla="*/ 1 w 1512"/>
                  <a:gd name="T7" fmla="*/ 0 h 1387"/>
                  <a:gd name="T8" fmla="*/ 1 w 1512"/>
                  <a:gd name="T9" fmla="*/ 0 h 1387"/>
                  <a:gd name="T10" fmla="*/ 1 w 1512"/>
                  <a:gd name="T11" fmla="*/ 0 h 1387"/>
                  <a:gd name="T12" fmla="*/ 1 w 1512"/>
                  <a:gd name="T13" fmla="*/ 0 h 1387"/>
                  <a:gd name="T14" fmla="*/ 1 w 1512"/>
                  <a:gd name="T15" fmla="*/ 0 h 1387"/>
                  <a:gd name="T16" fmla="*/ 1 w 1512"/>
                  <a:gd name="T17" fmla="*/ 0 h 1387"/>
                  <a:gd name="T18" fmla="*/ 1 w 1512"/>
                  <a:gd name="T19" fmla="*/ 0 h 1387"/>
                  <a:gd name="T20" fmla="*/ 1 w 1512"/>
                  <a:gd name="T21" fmla="*/ 0 h 1387"/>
                  <a:gd name="T22" fmla="*/ 1 w 1512"/>
                  <a:gd name="T23" fmla="*/ 0 h 1387"/>
                  <a:gd name="T24" fmla="*/ 1 w 1512"/>
                  <a:gd name="T25" fmla="*/ 0 h 1387"/>
                  <a:gd name="T26" fmla="*/ 1 w 1512"/>
                  <a:gd name="T27" fmla="*/ 0 h 1387"/>
                  <a:gd name="T28" fmla="*/ 1 w 1512"/>
                  <a:gd name="T29" fmla="*/ 0 h 1387"/>
                  <a:gd name="T30" fmla="*/ 1 w 1512"/>
                  <a:gd name="T31" fmla="*/ 0 h 1387"/>
                  <a:gd name="T32" fmla="*/ 1 w 1512"/>
                  <a:gd name="T33" fmla="*/ 0 h 1387"/>
                  <a:gd name="T34" fmla="*/ 1 w 1512"/>
                  <a:gd name="T35" fmla="*/ 0 h 1387"/>
                  <a:gd name="T36" fmla="*/ 1 w 1512"/>
                  <a:gd name="T37" fmla="*/ 0 h 1387"/>
                  <a:gd name="T38" fmla="*/ 1 w 1512"/>
                  <a:gd name="T39" fmla="*/ 0 h 1387"/>
                  <a:gd name="T40" fmla="*/ 1 w 1512"/>
                  <a:gd name="T41" fmla="*/ 0 h 1387"/>
                  <a:gd name="T42" fmla="*/ 1 w 1512"/>
                  <a:gd name="T43" fmla="*/ 0 h 1387"/>
                  <a:gd name="T44" fmla="*/ 1 w 1512"/>
                  <a:gd name="T45" fmla="*/ 0 h 1387"/>
                  <a:gd name="T46" fmla="*/ 1 w 1512"/>
                  <a:gd name="T47" fmla="*/ 0 h 1387"/>
                  <a:gd name="T48" fmla="*/ 1 w 1512"/>
                  <a:gd name="T49" fmla="*/ 0 h 1387"/>
                  <a:gd name="T50" fmla="*/ 1 w 1512"/>
                  <a:gd name="T51" fmla="*/ 0 h 1387"/>
                  <a:gd name="T52" fmla="*/ 1 w 1512"/>
                  <a:gd name="T53" fmla="*/ 0 h 1387"/>
                  <a:gd name="T54" fmla="*/ 1 w 1512"/>
                  <a:gd name="T55" fmla="*/ 0 h 1387"/>
                  <a:gd name="T56" fmla="*/ 1 w 1512"/>
                  <a:gd name="T57" fmla="*/ 0 h 1387"/>
                  <a:gd name="T58" fmla="*/ 1 w 1512"/>
                  <a:gd name="T59" fmla="*/ 0 h 1387"/>
                  <a:gd name="T60" fmla="*/ 1 w 1512"/>
                  <a:gd name="T61" fmla="*/ 0 h 1387"/>
                  <a:gd name="T62" fmla="*/ 1 w 1512"/>
                  <a:gd name="T63" fmla="*/ 0 h 1387"/>
                  <a:gd name="T64" fmla="*/ 1 w 1512"/>
                  <a:gd name="T65" fmla="*/ 0 h 1387"/>
                  <a:gd name="T66" fmla="*/ 1 w 1512"/>
                  <a:gd name="T67" fmla="*/ 0 h 1387"/>
                  <a:gd name="T68" fmla="*/ 1 w 1512"/>
                  <a:gd name="T69" fmla="*/ 0 h 1387"/>
                  <a:gd name="T70" fmla="*/ 1 w 1512"/>
                  <a:gd name="T71" fmla="*/ 0 h 1387"/>
                  <a:gd name="T72" fmla="*/ 1 w 1512"/>
                  <a:gd name="T73" fmla="*/ 0 h 1387"/>
                  <a:gd name="T74" fmla="*/ 1 w 1512"/>
                  <a:gd name="T75" fmla="*/ 0 h 1387"/>
                  <a:gd name="T76" fmla="*/ 1 w 1512"/>
                  <a:gd name="T77" fmla="*/ 0 h 1387"/>
                  <a:gd name="T78" fmla="*/ 1 w 1512"/>
                  <a:gd name="T79" fmla="*/ 0 h 1387"/>
                  <a:gd name="T80" fmla="*/ 1 w 1512"/>
                  <a:gd name="T81" fmla="*/ 0 h 1387"/>
                  <a:gd name="T82" fmla="*/ 1 w 1512"/>
                  <a:gd name="T83" fmla="*/ 0 h 1387"/>
                  <a:gd name="T84" fmla="*/ 1 w 1512"/>
                  <a:gd name="T85" fmla="*/ 0 h 1387"/>
                  <a:gd name="T86" fmla="*/ 1 w 1512"/>
                  <a:gd name="T87" fmla="*/ 0 h 1387"/>
                  <a:gd name="T88" fmla="*/ 1 w 1512"/>
                  <a:gd name="T89" fmla="*/ 0 h 1387"/>
                  <a:gd name="T90" fmla="*/ 1 w 1512"/>
                  <a:gd name="T91" fmla="*/ 0 h 1387"/>
                  <a:gd name="T92" fmla="*/ 1 w 1512"/>
                  <a:gd name="T93" fmla="*/ 0 h 1387"/>
                  <a:gd name="T94" fmla="*/ 1 w 1512"/>
                  <a:gd name="T95" fmla="*/ 0 h 1387"/>
                  <a:gd name="T96" fmla="*/ 1 w 1512"/>
                  <a:gd name="T97" fmla="*/ 0 h 1387"/>
                  <a:gd name="T98" fmla="*/ 1 w 1512"/>
                  <a:gd name="T99" fmla="*/ 0 h 1387"/>
                  <a:gd name="T100" fmla="*/ 1 w 1512"/>
                  <a:gd name="T101" fmla="*/ 0 h 1387"/>
                  <a:gd name="T102" fmla="*/ 1 w 1512"/>
                  <a:gd name="T103" fmla="*/ 0 h 1387"/>
                  <a:gd name="T104" fmla="*/ 1 w 1512"/>
                  <a:gd name="T105" fmla="*/ 0 h 1387"/>
                  <a:gd name="T106" fmla="*/ 1 w 1512"/>
                  <a:gd name="T107" fmla="*/ 0 h 1387"/>
                  <a:gd name="T108" fmla="*/ 1 w 1512"/>
                  <a:gd name="T109" fmla="*/ 0 h 1387"/>
                  <a:gd name="T110" fmla="*/ 0 w 1512"/>
                  <a:gd name="T111" fmla="*/ 0 h 1387"/>
                  <a:gd name="T112" fmla="*/ 1 w 1512"/>
                  <a:gd name="T113" fmla="*/ 0 h 1387"/>
                  <a:gd name="T114" fmla="*/ 1 w 1512"/>
                  <a:gd name="T115" fmla="*/ 0 h 13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12"/>
                  <a:gd name="T175" fmla="*/ 0 h 1387"/>
                  <a:gd name="T176" fmla="*/ 1512 w 1512"/>
                  <a:gd name="T177" fmla="*/ 1387 h 13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12" h="1387">
                    <a:moveTo>
                      <a:pt x="26" y="462"/>
                    </a:moveTo>
                    <a:lnTo>
                      <a:pt x="30" y="454"/>
                    </a:lnTo>
                    <a:lnTo>
                      <a:pt x="33" y="447"/>
                    </a:lnTo>
                    <a:lnTo>
                      <a:pt x="37" y="437"/>
                    </a:lnTo>
                    <a:lnTo>
                      <a:pt x="41" y="431"/>
                    </a:lnTo>
                    <a:lnTo>
                      <a:pt x="45" y="422"/>
                    </a:lnTo>
                    <a:lnTo>
                      <a:pt x="49" y="414"/>
                    </a:lnTo>
                    <a:lnTo>
                      <a:pt x="54" y="407"/>
                    </a:lnTo>
                    <a:lnTo>
                      <a:pt x="58" y="399"/>
                    </a:lnTo>
                    <a:lnTo>
                      <a:pt x="62" y="393"/>
                    </a:lnTo>
                    <a:lnTo>
                      <a:pt x="66" y="385"/>
                    </a:lnTo>
                    <a:lnTo>
                      <a:pt x="70" y="378"/>
                    </a:lnTo>
                    <a:lnTo>
                      <a:pt x="75" y="372"/>
                    </a:lnTo>
                    <a:lnTo>
                      <a:pt x="79" y="365"/>
                    </a:lnTo>
                    <a:lnTo>
                      <a:pt x="84" y="359"/>
                    </a:lnTo>
                    <a:lnTo>
                      <a:pt x="88" y="352"/>
                    </a:lnTo>
                    <a:lnTo>
                      <a:pt x="93" y="346"/>
                    </a:lnTo>
                    <a:lnTo>
                      <a:pt x="97" y="339"/>
                    </a:lnTo>
                    <a:lnTo>
                      <a:pt x="101" y="333"/>
                    </a:lnTo>
                    <a:lnTo>
                      <a:pt x="106" y="327"/>
                    </a:lnTo>
                    <a:lnTo>
                      <a:pt x="110" y="321"/>
                    </a:lnTo>
                    <a:lnTo>
                      <a:pt x="114" y="316"/>
                    </a:lnTo>
                    <a:lnTo>
                      <a:pt x="119" y="309"/>
                    </a:lnTo>
                    <a:lnTo>
                      <a:pt x="123" y="304"/>
                    </a:lnTo>
                    <a:lnTo>
                      <a:pt x="129" y="298"/>
                    </a:lnTo>
                    <a:lnTo>
                      <a:pt x="132" y="293"/>
                    </a:lnTo>
                    <a:lnTo>
                      <a:pt x="138" y="289"/>
                    </a:lnTo>
                    <a:lnTo>
                      <a:pt x="142" y="283"/>
                    </a:lnTo>
                    <a:lnTo>
                      <a:pt x="147" y="279"/>
                    </a:lnTo>
                    <a:lnTo>
                      <a:pt x="151" y="274"/>
                    </a:lnTo>
                    <a:lnTo>
                      <a:pt x="155" y="270"/>
                    </a:lnTo>
                    <a:lnTo>
                      <a:pt x="159" y="266"/>
                    </a:lnTo>
                    <a:lnTo>
                      <a:pt x="164" y="260"/>
                    </a:lnTo>
                    <a:lnTo>
                      <a:pt x="166" y="257"/>
                    </a:lnTo>
                    <a:lnTo>
                      <a:pt x="172" y="253"/>
                    </a:lnTo>
                    <a:lnTo>
                      <a:pt x="174" y="247"/>
                    </a:lnTo>
                    <a:lnTo>
                      <a:pt x="178" y="245"/>
                    </a:lnTo>
                    <a:lnTo>
                      <a:pt x="186" y="237"/>
                    </a:lnTo>
                    <a:lnTo>
                      <a:pt x="193" y="230"/>
                    </a:lnTo>
                    <a:lnTo>
                      <a:pt x="199" y="225"/>
                    </a:lnTo>
                    <a:lnTo>
                      <a:pt x="206" y="219"/>
                    </a:lnTo>
                    <a:lnTo>
                      <a:pt x="212" y="213"/>
                    </a:lnTo>
                    <a:lnTo>
                      <a:pt x="219" y="209"/>
                    </a:lnTo>
                    <a:lnTo>
                      <a:pt x="223" y="204"/>
                    </a:lnTo>
                    <a:lnTo>
                      <a:pt x="228" y="201"/>
                    </a:lnTo>
                    <a:lnTo>
                      <a:pt x="231" y="199"/>
                    </a:lnTo>
                    <a:lnTo>
                      <a:pt x="236" y="196"/>
                    </a:lnTo>
                    <a:lnTo>
                      <a:pt x="240" y="192"/>
                    </a:lnTo>
                    <a:lnTo>
                      <a:pt x="241" y="192"/>
                    </a:lnTo>
                    <a:lnTo>
                      <a:pt x="240" y="186"/>
                    </a:lnTo>
                    <a:lnTo>
                      <a:pt x="239" y="180"/>
                    </a:lnTo>
                    <a:lnTo>
                      <a:pt x="237" y="177"/>
                    </a:lnTo>
                    <a:lnTo>
                      <a:pt x="237" y="171"/>
                    </a:lnTo>
                    <a:lnTo>
                      <a:pt x="236" y="167"/>
                    </a:lnTo>
                    <a:lnTo>
                      <a:pt x="236" y="163"/>
                    </a:lnTo>
                    <a:lnTo>
                      <a:pt x="236" y="160"/>
                    </a:lnTo>
                    <a:lnTo>
                      <a:pt x="236" y="156"/>
                    </a:lnTo>
                    <a:lnTo>
                      <a:pt x="236" y="149"/>
                    </a:lnTo>
                    <a:lnTo>
                      <a:pt x="237" y="142"/>
                    </a:lnTo>
                    <a:lnTo>
                      <a:pt x="239" y="137"/>
                    </a:lnTo>
                    <a:lnTo>
                      <a:pt x="241" y="133"/>
                    </a:lnTo>
                    <a:lnTo>
                      <a:pt x="244" y="128"/>
                    </a:lnTo>
                    <a:lnTo>
                      <a:pt x="248" y="125"/>
                    </a:lnTo>
                    <a:lnTo>
                      <a:pt x="252" y="121"/>
                    </a:lnTo>
                    <a:lnTo>
                      <a:pt x="257" y="119"/>
                    </a:lnTo>
                    <a:lnTo>
                      <a:pt x="261" y="116"/>
                    </a:lnTo>
                    <a:lnTo>
                      <a:pt x="266" y="115"/>
                    </a:lnTo>
                    <a:lnTo>
                      <a:pt x="271" y="114"/>
                    </a:lnTo>
                    <a:lnTo>
                      <a:pt x="278" y="112"/>
                    </a:lnTo>
                    <a:lnTo>
                      <a:pt x="283" y="110"/>
                    </a:lnTo>
                    <a:lnTo>
                      <a:pt x="290" y="108"/>
                    </a:lnTo>
                    <a:lnTo>
                      <a:pt x="296" y="107"/>
                    </a:lnTo>
                    <a:lnTo>
                      <a:pt x="303" y="106"/>
                    </a:lnTo>
                    <a:lnTo>
                      <a:pt x="309" y="104"/>
                    </a:lnTo>
                    <a:lnTo>
                      <a:pt x="316" y="103"/>
                    </a:lnTo>
                    <a:lnTo>
                      <a:pt x="322" y="102"/>
                    </a:lnTo>
                    <a:lnTo>
                      <a:pt x="330" y="101"/>
                    </a:lnTo>
                    <a:lnTo>
                      <a:pt x="336" y="98"/>
                    </a:lnTo>
                    <a:lnTo>
                      <a:pt x="342" y="95"/>
                    </a:lnTo>
                    <a:lnTo>
                      <a:pt x="349" y="91"/>
                    </a:lnTo>
                    <a:lnTo>
                      <a:pt x="355" y="89"/>
                    </a:lnTo>
                    <a:lnTo>
                      <a:pt x="359" y="83"/>
                    </a:lnTo>
                    <a:lnTo>
                      <a:pt x="364" y="80"/>
                    </a:lnTo>
                    <a:lnTo>
                      <a:pt x="370" y="74"/>
                    </a:lnTo>
                    <a:lnTo>
                      <a:pt x="375" y="69"/>
                    </a:lnTo>
                    <a:lnTo>
                      <a:pt x="388" y="63"/>
                    </a:lnTo>
                    <a:lnTo>
                      <a:pt x="401" y="56"/>
                    </a:lnTo>
                    <a:lnTo>
                      <a:pt x="414" y="51"/>
                    </a:lnTo>
                    <a:lnTo>
                      <a:pt x="429" y="47"/>
                    </a:lnTo>
                    <a:lnTo>
                      <a:pt x="440" y="42"/>
                    </a:lnTo>
                    <a:lnTo>
                      <a:pt x="455" y="36"/>
                    </a:lnTo>
                    <a:lnTo>
                      <a:pt x="468" y="32"/>
                    </a:lnTo>
                    <a:lnTo>
                      <a:pt x="482" y="28"/>
                    </a:lnTo>
                    <a:lnTo>
                      <a:pt x="495" y="24"/>
                    </a:lnTo>
                    <a:lnTo>
                      <a:pt x="508" y="22"/>
                    </a:lnTo>
                    <a:lnTo>
                      <a:pt x="522" y="18"/>
                    </a:lnTo>
                    <a:lnTo>
                      <a:pt x="535" y="15"/>
                    </a:lnTo>
                    <a:lnTo>
                      <a:pt x="548" y="13"/>
                    </a:lnTo>
                    <a:lnTo>
                      <a:pt x="561" y="10"/>
                    </a:lnTo>
                    <a:lnTo>
                      <a:pt x="574" y="9"/>
                    </a:lnTo>
                    <a:lnTo>
                      <a:pt x="587" y="7"/>
                    </a:lnTo>
                    <a:lnTo>
                      <a:pt x="600" y="5"/>
                    </a:lnTo>
                    <a:lnTo>
                      <a:pt x="613" y="2"/>
                    </a:lnTo>
                    <a:lnTo>
                      <a:pt x="625" y="1"/>
                    </a:lnTo>
                    <a:lnTo>
                      <a:pt x="638" y="1"/>
                    </a:lnTo>
                    <a:lnTo>
                      <a:pt x="650" y="0"/>
                    </a:lnTo>
                    <a:lnTo>
                      <a:pt x="663" y="0"/>
                    </a:lnTo>
                    <a:lnTo>
                      <a:pt x="676" y="0"/>
                    </a:lnTo>
                    <a:lnTo>
                      <a:pt x="689" y="0"/>
                    </a:lnTo>
                    <a:lnTo>
                      <a:pt x="701" y="0"/>
                    </a:lnTo>
                    <a:lnTo>
                      <a:pt x="713" y="0"/>
                    </a:lnTo>
                    <a:lnTo>
                      <a:pt x="726" y="0"/>
                    </a:lnTo>
                    <a:lnTo>
                      <a:pt x="738" y="1"/>
                    </a:lnTo>
                    <a:lnTo>
                      <a:pt x="750" y="1"/>
                    </a:lnTo>
                    <a:lnTo>
                      <a:pt x="761" y="2"/>
                    </a:lnTo>
                    <a:lnTo>
                      <a:pt x="773" y="2"/>
                    </a:lnTo>
                    <a:lnTo>
                      <a:pt x="786" y="5"/>
                    </a:lnTo>
                    <a:lnTo>
                      <a:pt x="797" y="5"/>
                    </a:lnTo>
                    <a:lnTo>
                      <a:pt x="807" y="7"/>
                    </a:lnTo>
                    <a:lnTo>
                      <a:pt x="819" y="9"/>
                    </a:lnTo>
                    <a:lnTo>
                      <a:pt x="831" y="10"/>
                    </a:lnTo>
                    <a:lnTo>
                      <a:pt x="841" y="11"/>
                    </a:lnTo>
                    <a:lnTo>
                      <a:pt x="852" y="14"/>
                    </a:lnTo>
                    <a:lnTo>
                      <a:pt x="862" y="15"/>
                    </a:lnTo>
                    <a:lnTo>
                      <a:pt x="873" y="18"/>
                    </a:lnTo>
                    <a:lnTo>
                      <a:pt x="883" y="21"/>
                    </a:lnTo>
                    <a:lnTo>
                      <a:pt x="894" y="23"/>
                    </a:lnTo>
                    <a:lnTo>
                      <a:pt x="904" y="26"/>
                    </a:lnTo>
                    <a:lnTo>
                      <a:pt x="915" y="28"/>
                    </a:lnTo>
                    <a:lnTo>
                      <a:pt x="923" y="31"/>
                    </a:lnTo>
                    <a:lnTo>
                      <a:pt x="933" y="35"/>
                    </a:lnTo>
                    <a:lnTo>
                      <a:pt x="942" y="38"/>
                    </a:lnTo>
                    <a:lnTo>
                      <a:pt x="953" y="42"/>
                    </a:lnTo>
                    <a:lnTo>
                      <a:pt x="961" y="44"/>
                    </a:lnTo>
                    <a:lnTo>
                      <a:pt x="970" y="48"/>
                    </a:lnTo>
                    <a:lnTo>
                      <a:pt x="978" y="51"/>
                    </a:lnTo>
                    <a:lnTo>
                      <a:pt x="987" y="53"/>
                    </a:lnTo>
                    <a:lnTo>
                      <a:pt x="995" y="57"/>
                    </a:lnTo>
                    <a:lnTo>
                      <a:pt x="1002" y="61"/>
                    </a:lnTo>
                    <a:lnTo>
                      <a:pt x="1010" y="64"/>
                    </a:lnTo>
                    <a:lnTo>
                      <a:pt x="1018" y="68"/>
                    </a:lnTo>
                    <a:lnTo>
                      <a:pt x="1025" y="72"/>
                    </a:lnTo>
                    <a:lnTo>
                      <a:pt x="1031" y="76"/>
                    </a:lnTo>
                    <a:lnTo>
                      <a:pt x="1038" y="78"/>
                    </a:lnTo>
                    <a:lnTo>
                      <a:pt x="1046" y="83"/>
                    </a:lnTo>
                    <a:lnTo>
                      <a:pt x="1051" y="86"/>
                    </a:lnTo>
                    <a:lnTo>
                      <a:pt x="1058" y="90"/>
                    </a:lnTo>
                    <a:lnTo>
                      <a:pt x="1063" y="95"/>
                    </a:lnTo>
                    <a:lnTo>
                      <a:pt x="1069" y="99"/>
                    </a:lnTo>
                    <a:lnTo>
                      <a:pt x="1073" y="102"/>
                    </a:lnTo>
                    <a:lnTo>
                      <a:pt x="1078" y="104"/>
                    </a:lnTo>
                    <a:lnTo>
                      <a:pt x="1084" y="108"/>
                    </a:lnTo>
                    <a:lnTo>
                      <a:pt x="1088" y="112"/>
                    </a:lnTo>
                    <a:lnTo>
                      <a:pt x="1092" y="116"/>
                    </a:lnTo>
                    <a:lnTo>
                      <a:pt x="1097" y="119"/>
                    </a:lnTo>
                    <a:lnTo>
                      <a:pt x="1102" y="123"/>
                    </a:lnTo>
                    <a:lnTo>
                      <a:pt x="1106" y="127"/>
                    </a:lnTo>
                    <a:lnTo>
                      <a:pt x="1111" y="129"/>
                    </a:lnTo>
                    <a:lnTo>
                      <a:pt x="1115" y="133"/>
                    </a:lnTo>
                    <a:lnTo>
                      <a:pt x="1119" y="137"/>
                    </a:lnTo>
                    <a:lnTo>
                      <a:pt x="1124" y="141"/>
                    </a:lnTo>
                    <a:lnTo>
                      <a:pt x="1128" y="144"/>
                    </a:lnTo>
                    <a:lnTo>
                      <a:pt x="1132" y="148"/>
                    </a:lnTo>
                    <a:lnTo>
                      <a:pt x="1136" y="152"/>
                    </a:lnTo>
                    <a:lnTo>
                      <a:pt x="1140" y="156"/>
                    </a:lnTo>
                    <a:lnTo>
                      <a:pt x="1148" y="162"/>
                    </a:lnTo>
                    <a:lnTo>
                      <a:pt x="1154" y="169"/>
                    </a:lnTo>
                    <a:lnTo>
                      <a:pt x="1162" y="175"/>
                    </a:lnTo>
                    <a:lnTo>
                      <a:pt x="1169" y="182"/>
                    </a:lnTo>
                    <a:lnTo>
                      <a:pt x="1175" y="188"/>
                    </a:lnTo>
                    <a:lnTo>
                      <a:pt x="1182" y="194"/>
                    </a:lnTo>
                    <a:lnTo>
                      <a:pt x="1187" y="200"/>
                    </a:lnTo>
                    <a:lnTo>
                      <a:pt x="1194" y="207"/>
                    </a:lnTo>
                    <a:lnTo>
                      <a:pt x="1198" y="212"/>
                    </a:lnTo>
                    <a:lnTo>
                      <a:pt x="1203" y="217"/>
                    </a:lnTo>
                    <a:lnTo>
                      <a:pt x="1207" y="221"/>
                    </a:lnTo>
                    <a:lnTo>
                      <a:pt x="1211" y="226"/>
                    </a:lnTo>
                    <a:lnTo>
                      <a:pt x="1215" y="230"/>
                    </a:lnTo>
                    <a:lnTo>
                      <a:pt x="1219" y="234"/>
                    </a:lnTo>
                    <a:lnTo>
                      <a:pt x="1221" y="239"/>
                    </a:lnTo>
                    <a:lnTo>
                      <a:pt x="1225" y="243"/>
                    </a:lnTo>
                    <a:lnTo>
                      <a:pt x="1229" y="249"/>
                    </a:lnTo>
                    <a:lnTo>
                      <a:pt x="1233" y="254"/>
                    </a:lnTo>
                    <a:lnTo>
                      <a:pt x="1236" y="257"/>
                    </a:lnTo>
                    <a:lnTo>
                      <a:pt x="1237" y="258"/>
                    </a:lnTo>
                    <a:lnTo>
                      <a:pt x="1321" y="165"/>
                    </a:lnTo>
                    <a:lnTo>
                      <a:pt x="1392" y="257"/>
                    </a:lnTo>
                    <a:lnTo>
                      <a:pt x="1339" y="293"/>
                    </a:lnTo>
                    <a:lnTo>
                      <a:pt x="1325" y="357"/>
                    </a:lnTo>
                    <a:lnTo>
                      <a:pt x="1341" y="375"/>
                    </a:lnTo>
                    <a:lnTo>
                      <a:pt x="1447" y="355"/>
                    </a:lnTo>
                    <a:lnTo>
                      <a:pt x="1512" y="397"/>
                    </a:lnTo>
                    <a:lnTo>
                      <a:pt x="1460" y="427"/>
                    </a:lnTo>
                    <a:lnTo>
                      <a:pt x="1458" y="461"/>
                    </a:lnTo>
                    <a:lnTo>
                      <a:pt x="1385" y="465"/>
                    </a:lnTo>
                    <a:lnTo>
                      <a:pt x="1392" y="478"/>
                    </a:lnTo>
                    <a:lnTo>
                      <a:pt x="1448" y="485"/>
                    </a:lnTo>
                    <a:lnTo>
                      <a:pt x="1411" y="528"/>
                    </a:lnTo>
                    <a:lnTo>
                      <a:pt x="1435" y="576"/>
                    </a:lnTo>
                    <a:lnTo>
                      <a:pt x="1380" y="572"/>
                    </a:lnTo>
                    <a:lnTo>
                      <a:pt x="1381" y="574"/>
                    </a:lnTo>
                    <a:lnTo>
                      <a:pt x="1384" y="576"/>
                    </a:lnTo>
                    <a:lnTo>
                      <a:pt x="1386" y="582"/>
                    </a:lnTo>
                    <a:lnTo>
                      <a:pt x="1389" y="586"/>
                    </a:lnTo>
                    <a:lnTo>
                      <a:pt x="1392" y="592"/>
                    </a:lnTo>
                    <a:lnTo>
                      <a:pt x="1396" y="599"/>
                    </a:lnTo>
                    <a:lnTo>
                      <a:pt x="1399" y="605"/>
                    </a:lnTo>
                    <a:lnTo>
                      <a:pt x="1402" y="612"/>
                    </a:lnTo>
                    <a:lnTo>
                      <a:pt x="1405" y="618"/>
                    </a:lnTo>
                    <a:lnTo>
                      <a:pt x="1406" y="625"/>
                    </a:lnTo>
                    <a:lnTo>
                      <a:pt x="1410" y="633"/>
                    </a:lnTo>
                    <a:lnTo>
                      <a:pt x="1411" y="638"/>
                    </a:lnTo>
                    <a:lnTo>
                      <a:pt x="1411" y="645"/>
                    </a:lnTo>
                    <a:lnTo>
                      <a:pt x="1411" y="650"/>
                    </a:lnTo>
                    <a:lnTo>
                      <a:pt x="1410" y="655"/>
                    </a:lnTo>
                    <a:lnTo>
                      <a:pt x="1403" y="662"/>
                    </a:lnTo>
                    <a:lnTo>
                      <a:pt x="1398" y="666"/>
                    </a:lnTo>
                    <a:lnTo>
                      <a:pt x="1392" y="668"/>
                    </a:lnTo>
                    <a:lnTo>
                      <a:pt x="1386" y="669"/>
                    </a:lnTo>
                    <a:lnTo>
                      <a:pt x="1380" y="668"/>
                    </a:lnTo>
                    <a:lnTo>
                      <a:pt x="1376" y="668"/>
                    </a:lnTo>
                    <a:lnTo>
                      <a:pt x="1372" y="668"/>
                    </a:lnTo>
                    <a:lnTo>
                      <a:pt x="1372" y="669"/>
                    </a:lnTo>
                    <a:lnTo>
                      <a:pt x="1372" y="673"/>
                    </a:lnTo>
                    <a:lnTo>
                      <a:pt x="1372" y="676"/>
                    </a:lnTo>
                    <a:lnTo>
                      <a:pt x="1372" y="680"/>
                    </a:lnTo>
                    <a:lnTo>
                      <a:pt x="1372" y="684"/>
                    </a:lnTo>
                    <a:lnTo>
                      <a:pt x="1373" y="688"/>
                    </a:lnTo>
                    <a:lnTo>
                      <a:pt x="1373" y="692"/>
                    </a:lnTo>
                    <a:lnTo>
                      <a:pt x="1373" y="698"/>
                    </a:lnTo>
                    <a:lnTo>
                      <a:pt x="1373" y="705"/>
                    </a:lnTo>
                    <a:lnTo>
                      <a:pt x="1373" y="711"/>
                    </a:lnTo>
                    <a:lnTo>
                      <a:pt x="1373" y="718"/>
                    </a:lnTo>
                    <a:lnTo>
                      <a:pt x="1373" y="726"/>
                    </a:lnTo>
                    <a:lnTo>
                      <a:pt x="1373" y="734"/>
                    </a:lnTo>
                    <a:lnTo>
                      <a:pt x="1373" y="743"/>
                    </a:lnTo>
                    <a:lnTo>
                      <a:pt x="1372" y="751"/>
                    </a:lnTo>
                    <a:lnTo>
                      <a:pt x="1371" y="760"/>
                    </a:lnTo>
                    <a:lnTo>
                      <a:pt x="1369" y="769"/>
                    </a:lnTo>
                    <a:lnTo>
                      <a:pt x="1368" y="780"/>
                    </a:lnTo>
                    <a:lnTo>
                      <a:pt x="1367" y="790"/>
                    </a:lnTo>
                    <a:lnTo>
                      <a:pt x="1365" y="801"/>
                    </a:lnTo>
                    <a:lnTo>
                      <a:pt x="1364" y="811"/>
                    </a:lnTo>
                    <a:lnTo>
                      <a:pt x="1363" y="823"/>
                    </a:lnTo>
                    <a:lnTo>
                      <a:pt x="1360" y="833"/>
                    </a:lnTo>
                    <a:lnTo>
                      <a:pt x="1358" y="845"/>
                    </a:lnTo>
                    <a:lnTo>
                      <a:pt x="1354" y="857"/>
                    </a:lnTo>
                    <a:lnTo>
                      <a:pt x="1351" y="870"/>
                    </a:lnTo>
                    <a:lnTo>
                      <a:pt x="1347" y="882"/>
                    </a:lnTo>
                    <a:lnTo>
                      <a:pt x="1344" y="895"/>
                    </a:lnTo>
                    <a:lnTo>
                      <a:pt x="1339" y="908"/>
                    </a:lnTo>
                    <a:lnTo>
                      <a:pt x="1335" y="921"/>
                    </a:lnTo>
                    <a:lnTo>
                      <a:pt x="1330" y="934"/>
                    </a:lnTo>
                    <a:lnTo>
                      <a:pt x="1325" y="947"/>
                    </a:lnTo>
                    <a:lnTo>
                      <a:pt x="1318" y="960"/>
                    </a:lnTo>
                    <a:lnTo>
                      <a:pt x="1312" y="975"/>
                    </a:lnTo>
                    <a:lnTo>
                      <a:pt x="1305" y="988"/>
                    </a:lnTo>
                    <a:lnTo>
                      <a:pt x="1299" y="1002"/>
                    </a:lnTo>
                    <a:lnTo>
                      <a:pt x="1291" y="1016"/>
                    </a:lnTo>
                    <a:lnTo>
                      <a:pt x="1283" y="1030"/>
                    </a:lnTo>
                    <a:lnTo>
                      <a:pt x="1274" y="1043"/>
                    </a:lnTo>
                    <a:lnTo>
                      <a:pt x="1265" y="1057"/>
                    </a:lnTo>
                    <a:lnTo>
                      <a:pt x="1254" y="1071"/>
                    </a:lnTo>
                    <a:lnTo>
                      <a:pt x="1245" y="1085"/>
                    </a:lnTo>
                    <a:lnTo>
                      <a:pt x="1233" y="1098"/>
                    </a:lnTo>
                    <a:lnTo>
                      <a:pt x="1223" y="1113"/>
                    </a:lnTo>
                    <a:lnTo>
                      <a:pt x="1209" y="1126"/>
                    </a:lnTo>
                    <a:lnTo>
                      <a:pt x="1198" y="1140"/>
                    </a:lnTo>
                    <a:lnTo>
                      <a:pt x="1183" y="1155"/>
                    </a:lnTo>
                    <a:lnTo>
                      <a:pt x="1170" y="1168"/>
                    </a:lnTo>
                    <a:lnTo>
                      <a:pt x="1154" y="1181"/>
                    </a:lnTo>
                    <a:lnTo>
                      <a:pt x="1140" y="1194"/>
                    </a:lnTo>
                    <a:lnTo>
                      <a:pt x="1124" y="1206"/>
                    </a:lnTo>
                    <a:lnTo>
                      <a:pt x="1107" y="1219"/>
                    </a:lnTo>
                    <a:lnTo>
                      <a:pt x="1090" y="1231"/>
                    </a:lnTo>
                    <a:lnTo>
                      <a:pt x="1072" y="1245"/>
                    </a:lnTo>
                    <a:lnTo>
                      <a:pt x="1052" y="1257"/>
                    </a:lnTo>
                    <a:lnTo>
                      <a:pt x="1033" y="1267"/>
                    </a:lnTo>
                    <a:lnTo>
                      <a:pt x="1012" y="1279"/>
                    </a:lnTo>
                    <a:lnTo>
                      <a:pt x="992" y="1291"/>
                    </a:lnTo>
                    <a:lnTo>
                      <a:pt x="968" y="1301"/>
                    </a:lnTo>
                    <a:lnTo>
                      <a:pt x="946" y="1313"/>
                    </a:lnTo>
                    <a:lnTo>
                      <a:pt x="923" y="1324"/>
                    </a:lnTo>
                    <a:lnTo>
                      <a:pt x="898" y="1334"/>
                    </a:lnTo>
                    <a:lnTo>
                      <a:pt x="873" y="1343"/>
                    </a:lnTo>
                    <a:lnTo>
                      <a:pt x="848" y="1351"/>
                    </a:lnTo>
                    <a:lnTo>
                      <a:pt x="823" y="1358"/>
                    </a:lnTo>
                    <a:lnTo>
                      <a:pt x="801" y="1366"/>
                    </a:lnTo>
                    <a:lnTo>
                      <a:pt x="776" y="1371"/>
                    </a:lnTo>
                    <a:lnTo>
                      <a:pt x="754" y="1376"/>
                    </a:lnTo>
                    <a:lnTo>
                      <a:pt x="731" y="1379"/>
                    </a:lnTo>
                    <a:lnTo>
                      <a:pt x="709" y="1383"/>
                    </a:lnTo>
                    <a:lnTo>
                      <a:pt x="685" y="1384"/>
                    </a:lnTo>
                    <a:lnTo>
                      <a:pt x="664" y="1385"/>
                    </a:lnTo>
                    <a:lnTo>
                      <a:pt x="643" y="1385"/>
                    </a:lnTo>
                    <a:lnTo>
                      <a:pt x="622" y="1387"/>
                    </a:lnTo>
                    <a:lnTo>
                      <a:pt x="603" y="1385"/>
                    </a:lnTo>
                    <a:lnTo>
                      <a:pt x="582" y="1384"/>
                    </a:lnTo>
                    <a:lnTo>
                      <a:pt x="562" y="1381"/>
                    </a:lnTo>
                    <a:lnTo>
                      <a:pt x="544" y="1380"/>
                    </a:lnTo>
                    <a:lnTo>
                      <a:pt x="524" y="1376"/>
                    </a:lnTo>
                    <a:lnTo>
                      <a:pt x="506" y="1372"/>
                    </a:lnTo>
                    <a:lnTo>
                      <a:pt x="488" y="1367"/>
                    </a:lnTo>
                    <a:lnTo>
                      <a:pt x="470" y="1363"/>
                    </a:lnTo>
                    <a:lnTo>
                      <a:pt x="452" y="1356"/>
                    </a:lnTo>
                    <a:lnTo>
                      <a:pt x="435" y="1351"/>
                    </a:lnTo>
                    <a:lnTo>
                      <a:pt x="419" y="1345"/>
                    </a:lnTo>
                    <a:lnTo>
                      <a:pt x="402" y="1339"/>
                    </a:lnTo>
                    <a:lnTo>
                      <a:pt x="387" y="1331"/>
                    </a:lnTo>
                    <a:lnTo>
                      <a:pt x="371" y="1324"/>
                    </a:lnTo>
                    <a:lnTo>
                      <a:pt x="356" y="1316"/>
                    </a:lnTo>
                    <a:lnTo>
                      <a:pt x="342" y="1309"/>
                    </a:lnTo>
                    <a:lnTo>
                      <a:pt x="328" y="1300"/>
                    </a:lnTo>
                    <a:lnTo>
                      <a:pt x="313" y="1291"/>
                    </a:lnTo>
                    <a:lnTo>
                      <a:pt x="300" y="1283"/>
                    </a:lnTo>
                    <a:lnTo>
                      <a:pt x="287" y="1275"/>
                    </a:lnTo>
                    <a:lnTo>
                      <a:pt x="274" y="1265"/>
                    </a:lnTo>
                    <a:lnTo>
                      <a:pt x="262" y="1257"/>
                    </a:lnTo>
                    <a:lnTo>
                      <a:pt x="249" y="1246"/>
                    </a:lnTo>
                    <a:lnTo>
                      <a:pt x="239" y="1237"/>
                    </a:lnTo>
                    <a:lnTo>
                      <a:pt x="227" y="1228"/>
                    </a:lnTo>
                    <a:lnTo>
                      <a:pt x="216" y="1219"/>
                    </a:lnTo>
                    <a:lnTo>
                      <a:pt x="206" y="1210"/>
                    </a:lnTo>
                    <a:lnTo>
                      <a:pt x="197" y="1200"/>
                    </a:lnTo>
                    <a:lnTo>
                      <a:pt x="186" y="1190"/>
                    </a:lnTo>
                    <a:lnTo>
                      <a:pt x="177" y="1182"/>
                    </a:lnTo>
                    <a:lnTo>
                      <a:pt x="168" y="1172"/>
                    </a:lnTo>
                    <a:lnTo>
                      <a:pt x="160" y="1164"/>
                    </a:lnTo>
                    <a:lnTo>
                      <a:pt x="152" y="1155"/>
                    </a:lnTo>
                    <a:lnTo>
                      <a:pt x="144" y="1147"/>
                    </a:lnTo>
                    <a:lnTo>
                      <a:pt x="138" y="1137"/>
                    </a:lnTo>
                    <a:lnTo>
                      <a:pt x="131" y="1131"/>
                    </a:lnTo>
                    <a:lnTo>
                      <a:pt x="125" y="1122"/>
                    </a:lnTo>
                    <a:lnTo>
                      <a:pt x="118" y="1114"/>
                    </a:lnTo>
                    <a:lnTo>
                      <a:pt x="111" y="1107"/>
                    </a:lnTo>
                    <a:lnTo>
                      <a:pt x="108" y="1101"/>
                    </a:lnTo>
                    <a:lnTo>
                      <a:pt x="102" y="1094"/>
                    </a:lnTo>
                    <a:lnTo>
                      <a:pt x="98" y="1088"/>
                    </a:lnTo>
                    <a:lnTo>
                      <a:pt x="94" y="1082"/>
                    </a:lnTo>
                    <a:lnTo>
                      <a:pt x="92" y="1077"/>
                    </a:lnTo>
                    <a:lnTo>
                      <a:pt x="88" y="1073"/>
                    </a:lnTo>
                    <a:lnTo>
                      <a:pt x="85" y="1069"/>
                    </a:lnTo>
                    <a:lnTo>
                      <a:pt x="83" y="1064"/>
                    </a:lnTo>
                    <a:lnTo>
                      <a:pt x="81" y="1063"/>
                    </a:lnTo>
                    <a:lnTo>
                      <a:pt x="79" y="1059"/>
                    </a:lnTo>
                    <a:lnTo>
                      <a:pt x="79" y="1057"/>
                    </a:lnTo>
                    <a:lnTo>
                      <a:pt x="79" y="1056"/>
                    </a:lnTo>
                    <a:lnTo>
                      <a:pt x="77" y="1052"/>
                    </a:lnTo>
                    <a:lnTo>
                      <a:pt x="75" y="1050"/>
                    </a:lnTo>
                    <a:lnTo>
                      <a:pt x="75" y="1046"/>
                    </a:lnTo>
                    <a:lnTo>
                      <a:pt x="73" y="1042"/>
                    </a:lnTo>
                    <a:lnTo>
                      <a:pt x="72" y="1038"/>
                    </a:lnTo>
                    <a:lnTo>
                      <a:pt x="71" y="1033"/>
                    </a:lnTo>
                    <a:lnTo>
                      <a:pt x="70" y="1029"/>
                    </a:lnTo>
                    <a:lnTo>
                      <a:pt x="68" y="1022"/>
                    </a:lnTo>
                    <a:lnTo>
                      <a:pt x="67" y="1017"/>
                    </a:lnTo>
                    <a:lnTo>
                      <a:pt x="64" y="1009"/>
                    </a:lnTo>
                    <a:lnTo>
                      <a:pt x="62" y="1004"/>
                    </a:lnTo>
                    <a:lnTo>
                      <a:pt x="60" y="996"/>
                    </a:lnTo>
                    <a:lnTo>
                      <a:pt x="59" y="988"/>
                    </a:lnTo>
                    <a:lnTo>
                      <a:pt x="56" y="980"/>
                    </a:lnTo>
                    <a:lnTo>
                      <a:pt x="54" y="971"/>
                    </a:lnTo>
                    <a:lnTo>
                      <a:pt x="53" y="962"/>
                    </a:lnTo>
                    <a:lnTo>
                      <a:pt x="50" y="954"/>
                    </a:lnTo>
                    <a:lnTo>
                      <a:pt x="47" y="943"/>
                    </a:lnTo>
                    <a:lnTo>
                      <a:pt x="45" y="934"/>
                    </a:lnTo>
                    <a:lnTo>
                      <a:pt x="42" y="925"/>
                    </a:lnTo>
                    <a:lnTo>
                      <a:pt x="41" y="915"/>
                    </a:lnTo>
                    <a:lnTo>
                      <a:pt x="37" y="904"/>
                    </a:lnTo>
                    <a:lnTo>
                      <a:pt x="35" y="894"/>
                    </a:lnTo>
                    <a:lnTo>
                      <a:pt x="33" y="882"/>
                    </a:lnTo>
                    <a:lnTo>
                      <a:pt x="30" y="871"/>
                    </a:lnTo>
                    <a:lnTo>
                      <a:pt x="29" y="860"/>
                    </a:lnTo>
                    <a:lnTo>
                      <a:pt x="26" y="848"/>
                    </a:lnTo>
                    <a:lnTo>
                      <a:pt x="24" y="837"/>
                    </a:lnTo>
                    <a:lnTo>
                      <a:pt x="22" y="825"/>
                    </a:lnTo>
                    <a:lnTo>
                      <a:pt x="20" y="814"/>
                    </a:lnTo>
                    <a:lnTo>
                      <a:pt x="17" y="801"/>
                    </a:lnTo>
                    <a:lnTo>
                      <a:pt x="16" y="789"/>
                    </a:lnTo>
                    <a:lnTo>
                      <a:pt x="13" y="777"/>
                    </a:lnTo>
                    <a:lnTo>
                      <a:pt x="11" y="764"/>
                    </a:lnTo>
                    <a:lnTo>
                      <a:pt x="9" y="752"/>
                    </a:lnTo>
                    <a:lnTo>
                      <a:pt x="8" y="739"/>
                    </a:lnTo>
                    <a:lnTo>
                      <a:pt x="7" y="727"/>
                    </a:lnTo>
                    <a:lnTo>
                      <a:pt x="5" y="714"/>
                    </a:lnTo>
                    <a:lnTo>
                      <a:pt x="4" y="702"/>
                    </a:lnTo>
                    <a:lnTo>
                      <a:pt x="3" y="689"/>
                    </a:lnTo>
                    <a:lnTo>
                      <a:pt x="3" y="677"/>
                    </a:lnTo>
                    <a:lnTo>
                      <a:pt x="1" y="664"/>
                    </a:lnTo>
                    <a:lnTo>
                      <a:pt x="0" y="652"/>
                    </a:lnTo>
                    <a:lnTo>
                      <a:pt x="0" y="641"/>
                    </a:lnTo>
                    <a:lnTo>
                      <a:pt x="0" y="629"/>
                    </a:lnTo>
                    <a:lnTo>
                      <a:pt x="0" y="616"/>
                    </a:lnTo>
                    <a:lnTo>
                      <a:pt x="0" y="604"/>
                    </a:lnTo>
                    <a:lnTo>
                      <a:pt x="0" y="593"/>
                    </a:lnTo>
                    <a:lnTo>
                      <a:pt x="0" y="582"/>
                    </a:lnTo>
                    <a:lnTo>
                      <a:pt x="1" y="570"/>
                    </a:lnTo>
                    <a:lnTo>
                      <a:pt x="3" y="559"/>
                    </a:lnTo>
                    <a:lnTo>
                      <a:pt x="3" y="549"/>
                    </a:lnTo>
                    <a:lnTo>
                      <a:pt x="5" y="538"/>
                    </a:lnTo>
                    <a:lnTo>
                      <a:pt x="7" y="527"/>
                    </a:lnTo>
                    <a:lnTo>
                      <a:pt x="8" y="516"/>
                    </a:lnTo>
                    <a:lnTo>
                      <a:pt x="11" y="507"/>
                    </a:lnTo>
                    <a:lnTo>
                      <a:pt x="13" y="498"/>
                    </a:lnTo>
                    <a:lnTo>
                      <a:pt x="16" y="487"/>
                    </a:lnTo>
                    <a:lnTo>
                      <a:pt x="18" y="479"/>
                    </a:lnTo>
                    <a:lnTo>
                      <a:pt x="22" y="470"/>
                    </a:lnTo>
                    <a:lnTo>
                      <a:pt x="26" y="4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7" name="Freeform 17"/>
              <p:cNvSpPr>
                <a:spLocks/>
              </p:cNvSpPr>
              <p:nvPr/>
            </p:nvSpPr>
            <p:spPr bwMode="auto">
              <a:xfrm>
                <a:off x="882" y="3061"/>
                <a:ext cx="646" cy="648"/>
              </a:xfrm>
              <a:custGeom>
                <a:avLst/>
                <a:gdLst>
                  <a:gd name="T0" fmla="*/ 0 w 1294"/>
                  <a:gd name="T1" fmla="*/ 0 h 1297"/>
                  <a:gd name="T2" fmla="*/ 0 w 1294"/>
                  <a:gd name="T3" fmla="*/ 0 h 1297"/>
                  <a:gd name="T4" fmla="*/ 0 w 1294"/>
                  <a:gd name="T5" fmla="*/ 0 h 1297"/>
                  <a:gd name="T6" fmla="*/ 0 w 1294"/>
                  <a:gd name="T7" fmla="*/ 0 h 1297"/>
                  <a:gd name="T8" fmla="*/ 0 w 1294"/>
                  <a:gd name="T9" fmla="*/ 0 h 1297"/>
                  <a:gd name="T10" fmla="*/ 0 w 1294"/>
                  <a:gd name="T11" fmla="*/ 0 h 1297"/>
                  <a:gd name="T12" fmla="*/ 0 w 1294"/>
                  <a:gd name="T13" fmla="*/ 0 h 1297"/>
                  <a:gd name="T14" fmla="*/ 0 w 1294"/>
                  <a:gd name="T15" fmla="*/ 0 h 1297"/>
                  <a:gd name="T16" fmla="*/ 0 w 1294"/>
                  <a:gd name="T17" fmla="*/ 0 h 1297"/>
                  <a:gd name="T18" fmla="*/ 0 w 1294"/>
                  <a:gd name="T19" fmla="*/ 0 h 1297"/>
                  <a:gd name="T20" fmla="*/ 0 w 1294"/>
                  <a:gd name="T21" fmla="*/ 0 h 1297"/>
                  <a:gd name="T22" fmla="*/ 0 w 1294"/>
                  <a:gd name="T23" fmla="*/ 0 h 1297"/>
                  <a:gd name="T24" fmla="*/ 0 w 1294"/>
                  <a:gd name="T25" fmla="*/ 0 h 1297"/>
                  <a:gd name="T26" fmla="*/ 0 w 1294"/>
                  <a:gd name="T27" fmla="*/ 0 h 1297"/>
                  <a:gd name="T28" fmla="*/ 0 w 1294"/>
                  <a:gd name="T29" fmla="*/ 0 h 1297"/>
                  <a:gd name="T30" fmla="*/ 0 w 1294"/>
                  <a:gd name="T31" fmla="*/ 0 h 1297"/>
                  <a:gd name="T32" fmla="*/ 0 w 1294"/>
                  <a:gd name="T33" fmla="*/ 0 h 1297"/>
                  <a:gd name="T34" fmla="*/ 0 w 1294"/>
                  <a:gd name="T35" fmla="*/ 0 h 1297"/>
                  <a:gd name="T36" fmla="*/ 0 w 1294"/>
                  <a:gd name="T37" fmla="*/ 0 h 1297"/>
                  <a:gd name="T38" fmla="*/ 0 w 1294"/>
                  <a:gd name="T39" fmla="*/ 0 h 1297"/>
                  <a:gd name="T40" fmla="*/ 0 w 1294"/>
                  <a:gd name="T41" fmla="*/ 0 h 1297"/>
                  <a:gd name="T42" fmla="*/ 0 w 1294"/>
                  <a:gd name="T43" fmla="*/ 0 h 1297"/>
                  <a:gd name="T44" fmla="*/ 0 w 1294"/>
                  <a:gd name="T45" fmla="*/ 0 h 1297"/>
                  <a:gd name="T46" fmla="*/ 0 w 1294"/>
                  <a:gd name="T47" fmla="*/ 0 h 1297"/>
                  <a:gd name="T48" fmla="*/ 0 w 1294"/>
                  <a:gd name="T49" fmla="*/ 0 h 1297"/>
                  <a:gd name="T50" fmla="*/ 0 w 1294"/>
                  <a:gd name="T51" fmla="*/ 0 h 1297"/>
                  <a:gd name="T52" fmla="*/ 0 w 1294"/>
                  <a:gd name="T53" fmla="*/ 0 h 1297"/>
                  <a:gd name="T54" fmla="*/ 0 w 1294"/>
                  <a:gd name="T55" fmla="*/ 0 h 1297"/>
                  <a:gd name="T56" fmla="*/ 0 w 1294"/>
                  <a:gd name="T57" fmla="*/ 0 h 1297"/>
                  <a:gd name="T58" fmla="*/ 0 w 1294"/>
                  <a:gd name="T59" fmla="*/ 0 h 1297"/>
                  <a:gd name="T60" fmla="*/ 0 w 1294"/>
                  <a:gd name="T61" fmla="*/ 0 h 1297"/>
                  <a:gd name="T62" fmla="*/ 0 w 1294"/>
                  <a:gd name="T63" fmla="*/ 0 h 1297"/>
                  <a:gd name="T64" fmla="*/ 0 w 1294"/>
                  <a:gd name="T65" fmla="*/ 0 h 1297"/>
                  <a:gd name="T66" fmla="*/ 0 w 1294"/>
                  <a:gd name="T67" fmla="*/ 0 h 1297"/>
                  <a:gd name="T68" fmla="*/ 0 w 1294"/>
                  <a:gd name="T69" fmla="*/ 0 h 1297"/>
                  <a:gd name="T70" fmla="*/ 0 w 1294"/>
                  <a:gd name="T71" fmla="*/ 0 h 1297"/>
                  <a:gd name="T72" fmla="*/ 0 w 1294"/>
                  <a:gd name="T73" fmla="*/ 0 h 1297"/>
                  <a:gd name="T74" fmla="*/ 0 w 1294"/>
                  <a:gd name="T75" fmla="*/ 0 h 1297"/>
                  <a:gd name="T76" fmla="*/ 0 w 1294"/>
                  <a:gd name="T77" fmla="*/ 0 h 1297"/>
                  <a:gd name="T78" fmla="*/ 0 w 1294"/>
                  <a:gd name="T79" fmla="*/ 0 h 1297"/>
                  <a:gd name="T80" fmla="*/ 0 w 1294"/>
                  <a:gd name="T81" fmla="*/ 0 h 1297"/>
                  <a:gd name="T82" fmla="*/ 0 w 1294"/>
                  <a:gd name="T83" fmla="*/ 0 h 1297"/>
                  <a:gd name="T84" fmla="*/ 0 w 1294"/>
                  <a:gd name="T85" fmla="*/ 0 h 1297"/>
                  <a:gd name="T86" fmla="*/ 0 w 1294"/>
                  <a:gd name="T87" fmla="*/ 0 h 1297"/>
                  <a:gd name="T88" fmla="*/ 0 w 1294"/>
                  <a:gd name="T89" fmla="*/ 0 h 1297"/>
                  <a:gd name="T90" fmla="*/ 0 w 1294"/>
                  <a:gd name="T91" fmla="*/ 0 h 1297"/>
                  <a:gd name="T92" fmla="*/ 0 w 1294"/>
                  <a:gd name="T93" fmla="*/ 0 h 1297"/>
                  <a:gd name="T94" fmla="*/ 0 w 1294"/>
                  <a:gd name="T95" fmla="*/ 0 h 1297"/>
                  <a:gd name="T96" fmla="*/ 0 w 1294"/>
                  <a:gd name="T97" fmla="*/ 0 h 1297"/>
                  <a:gd name="T98" fmla="*/ 0 w 1294"/>
                  <a:gd name="T99" fmla="*/ 0 h 1297"/>
                  <a:gd name="T100" fmla="*/ 0 w 1294"/>
                  <a:gd name="T101" fmla="*/ 0 h 129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94"/>
                  <a:gd name="T154" fmla="*/ 0 h 1297"/>
                  <a:gd name="T155" fmla="*/ 1294 w 1294"/>
                  <a:gd name="T156" fmla="*/ 1297 h 129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94" h="1297">
                    <a:moveTo>
                      <a:pt x="646" y="1297"/>
                    </a:moveTo>
                    <a:lnTo>
                      <a:pt x="663" y="1297"/>
                    </a:lnTo>
                    <a:lnTo>
                      <a:pt x="679" y="1296"/>
                    </a:lnTo>
                    <a:lnTo>
                      <a:pt x="696" y="1294"/>
                    </a:lnTo>
                    <a:lnTo>
                      <a:pt x="712" y="1293"/>
                    </a:lnTo>
                    <a:lnTo>
                      <a:pt x="729" y="1290"/>
                    </a:lnTo>
                    <a:lnTo>
                      <a:pt x="745" y="1289"/>
                    </a:lnTo>
                    <a:lnTo>
                      <a:pt x="760" y="1286"/>
                    </a:lnTo>
                    <a:lnTo>
                      <a:pt x="776" y="1284"/>
                    </a:lnTo>
                    <a:lnTo>
                      <a:pt x="792" y="1279"/>
                    </a:lnTo>
                    <a:lnTo>
                      <a:pt x="808" y="1275"/>
                    </a:lnTo>
                    <a:lnTo>
                      <a:pt x="822" y="1271"/>
                    </a:lnTo>
                    <a:lnTo>
                      <a:pt x="838" y="1267"/>
                    </a:lnTo>
                    <a:lnTo>
                      <a:pt x="853" y="1262"/>
                    </a:lnTo>
                    <a:lnTo>
                      <a:pt x="868" y="1256"/>
                    </a:lnTo>
                    <a:lnTo>
                      <a:pt x="884" y="1251"/>
                    </a:lnTo>
                    <a:lnTo>
                      <a:pt x="898" y="1246"/>
                    </a:lnTo>
                    <a:lnTo>
                      <a:pt x="912" y="1238"/>
                    </a:lnTo>
                    <a:lnTo>
                      <a:pt x="927" y="1231"/>
                    </a:lnTo>
                    <a:lnTo>
                      <a:pt x="940" y="1225"/>
                    </a:lnTo>
                    <a:lnTo>
                      <a:pt x="954" y="1218"/>
                    </a:lnTo>
                    <a:lnTo>
                      <a:pt x="967" y="1209"/>
                    </a:lnTo>
                    <a:lnTo>
                      <a:pt x="982" y="1201"/>
                    </a:lnTo>
                    <a:lnTo>
                      <a:pt x="995" y="1193"/>
                    </a:lnTo>
                    <a:lnTo>
                      <a:pt x="1008" y="1185"/>
                    </a:lnTo>
                    <a:lnTo>
                      <a:pt x="1021" y="1175"/>
                    </a:lnTo>
                    <a:lnTo>
                      <a:pt x="1033" y="1167"/>
                    </a:lnTo>
                    <a:lnTo>
                      <a:pt x="1046" y="1157"/>
                    </a:lnTo>
                    <a:lnTo>
                      <a:pt x="1058" y="1147"/>
                    </a:lnTo>
                    <a:lnTo>
                      <a:pt x="1070" y="1137"/>
                    </a:lnTo>
                    <a:lnTo>
                      <a:pt x="1081" y="1128"/>
                    </a:lnTo>
                    <a:lnTo>
                      <a:pt x="1093" y="1117"/>
                    </a:lnTo>
                    <a:lnTo>
                      <a:pt x="1105" y="1107"/>
                    </a:lnTo>
                    <a:lnTo>
                      <a:pt x="1114" y="1095"/>
                    </a:lnTo>
                    <a:lnTo>
                      <a:pt x="1125" y="1083"/>
                    </a:lnTo>
                    <a:lnTo>
                      <a:pt x="1135" y="1071"/>
                    </a:lnTo>
                    <a:lnTo>
                      <a:pt x="1146" y="1060"/>
                    </a:lnTo>
                    <a:lnTo>
                      <a:pt x="1155" y="1048"/>
                    </a:lnTo>
                    <a:lnTo>
                      <a:pt x="1164" y="1035"/>
                    </a:lnTo>
                    <a:lnTo>
                      <a:pt x="1173" y="1023"/>
                    </a:lnTo>
                    <a:lnTo>
                      <a:pt x="1184" y="1010"/>
                    </a:lnTo>
                    <a:lnTo>
                      <a:pt x="1191" y="997"/>
                    </a:lnTo>
                    <a:lnTo>
                      <a:pt x="1199" y="984"/>
                    </a:lnTo>
                    <a:lnTo>
                      <a:pt x="1207" y="969"/>
                    </a:lnTo>
                    <a:lnTo>
                      <a:pt x="1215" y="956"/>
                    </a:lnTo>
                    <a:lnTo>
                      <a:pt x="1223" y="942"/>
                    </a:lnTo>
                    <a:lnTo>
                      <a:pt x="1229" y="929"/>
                    </a:lnTo>
                    <a:lnTo>
                      <a:pt x="1236" y="914"/>
                    </a:lnTo>
                    <a:lnTo>
                      <a:pt x="1243" y="900"/>
                    </a:lnTo>
                    <a:lnTo>
                      <a:pt x="1249" y="885"/>
                    </a:lnTo>
                    <a:lnTo>
                      <a:pt x="1254" y="870"/>
                    </a:lnTo>
                    <a:lnTo>
                      <a:pt x="1258" y="855"/>
                    </a:lnTo>
                    <a:lnTo>
                      <a:pt x="1265" y="839"/>
                    </a:lnTo>
                    <a:lnTo>
                      <a:pt x="1269" y="824"/>
                    </a:lnTo>
                    <a:lnTo>
                      <a:pt x="1273" y="809"/>
                    </a:lnTo>
                    <a:lnTo>
                      <a:pt x="1277" y="794"/>
                    </a:lnTo>
                    <a:lnTo>
                      <a:pt x="1281" y="778"/>
                    </a:lnTo>
                    <a:lnTo>
                      <a:pt x="1283" y="762"/>
                    </a:lnTo>
                    <a:lnTo>
                      <a:pt x="1286" y="746"/>
                    </a:lnTo>
                    <a:lnTo>
                      <a:pt x="1288" y="729"/>
                    </a:lnTo>
                    <a:lnTo>
                      <a:pt x="1290" y="714"/>
                    </a:lnTo>
                    <a:lnTo>
                      <a:pt x="1291" y="698"/>
                    </a:lnTo>
                    <a:lnTo>
                      <a:pt x="1292" y="681"/>
                    </a:lnTo>
                    <a:lnTo>
                      <a:pt x="1294" y="664"/>
                    </a:lnTo>
                    <a:lnTo>
                      <a:pt x="1294" y="648"/>
                    </a:lnTo>
                    <a:lnTo>
                      <a:pt x="1294" y="631"/>
                    </a:lnTo>
                    <a:lnTo>
                      <a:pt x="1292" y="614"/>
                    </a:lnTo>
                    <a:lnTo>
                      <a:pt x="1291" y="598"/>
                    </a:lnTo>
                    <a:lnTo>
                      <a:pt x="1290" y="582"/>
                    </a:lnTo>
                    <a:lnTo>
                      <a:pt x="1288" y="565"/>
                    </a:lnTo>
                    <a:lnTo>
                      <a:pt x="1286" y="548"/>
                    </a:lnTo>
                    <a:lnTo>
                      <a:pt x="1283" y="533"/>
                    </a:lnTo>
                    <a:lnTo>
                      <a:pt x="1281" y="518"/>
                    </a:lnTo>
                    <a:lnTo>
                      <a:pt x="1277" y="501"/>
                    </a:lnTo>
                    <a:lnTo>
                      <a:pt x="1273" y="485"/>
                    </a:lnTo>
                    <a:lnTo>
                      <a:pt x="1269" y="470"/>
                    </a:lnTo>
                    <a:lnTo>
                      <a:pt x="1265" y="455"/>
                    </a:lnTo>
                    <a:lnTo>
                      <a:pt x="1258" y="440"/>
                    </a:lnTo>
                    <a:lnTo>
                      <a:pt x="1254" y="425"/>
                    </a:lnTo>
                    <a:lnTo>
                      <a:pt x="1249" y="411"/>
                    </a:lnTo>
                    <a:lnTo>
                      <a:pt x="1243" y="396"/>
                    </a:lnTo>
                    <a:lnTo>
                      <a:pt x="1236" y="382"/>
                    </a:lnTo>
                    <a:lnTo>
                      <a:pt x="1229" y="367"/>
                    </a:lnTo>
                    <a:lnTo>
                      <a:pt x="1223" y="353"/>
                    </a:lnTo>
                    <a:lnTo>
                      <a:pt x="1215" y="339"/>
                    </a:lnTo>
                    <a:lnTo>
                      <a:pt x="1207" y="326"/>
                    </a:lnTo>
                    <a:lnTo>
                      <a:pt x="1199" y="312"/>
                    </a:lnTo>
                    <a:lnTo>
                      <a:pt x="1191" y="299"/>
                    </a:lnTo>
                    <a:lnTo>
                      <a:pt x="1184" y="286"/>
                    </a:lnTo>
                    <a:lnTo>
                      <a:pt x="1173" y="273"/>
                    </a:lnTo>
                    <a:lnTo>
                      <a:pt x="1164" y="261"/>
                    </a:lnTo>
                    <a:lnTo>
                      <a:pt x="1155" y="248"/>
                    </a:lnTo>
                    <a:lnTo>
                      <a:pt x="1146" y="236"/>
                    </a:lnTo>
                    <a:lnTo>
                      <a:pt x="1135" y="225"/>
                    </a:lnTo>
                    <a:lnTo>
                      <a:pt x="1125" y="213"/>
                    </a:lnTo>
                    <a:lnTo>
                      <a:pt x="1114" y="201"/>
                    </a:lnTo>
                    <a:lnTo>
                      <a:pt x="1105" y="191"/>
                    </a:lnTo>
                    <a:lnTo>
                      <a:pt x="1093" y="179"/>
                    </a:lnTo>
                    <a:lnTo>
                      <a:pt x="1081" y="168"/>
                    </a:lnTo>
                    <a:lnTo>
                      <a:pt x="1070" y="159"/>
                    </a:lnTo>
                    <a:lnTo>
                      <a:pt x="1058" y="149"/>
                    </a:lnTo>
                    <a:lnTo>
                      <a:pt x="1046" y="138"/>
                    </a:lnTo>
                    <a:lnTo>
                      <a:pt x="1033" y="129"/>
                    </a:lnTo>
                    <a:lnTo>
                      <a:pt x="1021" y="120"/>
                    </a:lnTo>
                    <a:lnTo>
                      <a:pt x="1008" y="112"/>
                    </a:lnTo>
                    <a:lnTo>
                      <a:pt x="995" y="103"/>
                    </a:lnTo>
                    <a:lnTo>
                      <a:pt x="982" y="95"/>
                    </a:lnTo>
                    <a:lnTo>
                      <a:pt x="967" y="86"/>
                    </a:lnTo>
                    <a:lnTo>
                      <a:pt x="954" y="78"/>
                    </a:lnTo>
                    <a:lnTo>
                      <a:pt x="940" y="71"/>
                    </a:lnTo>
                    <a:lnTo>
                      <a:pt x="927" y="63"/>
                    </a:lnTo>
                    <a:lnTo>
                      <a:pt x="912" y="58"/>
                    </a:lnTo>
                    <a:lnTo>
                      <a:pt x="898" y="52"/>
                    </a:lnTo>
                    <a:lnTo>
                      <a:pt x="884" y="45"/>
                    </a:lnTo>
                    <a:lnTo>
                      <a:pt x="868" y="38"/>
                    </a:lnTo>
                    <a:lnTo>
                      <a:pt x="853" y="33"/>
                    </a:lnTo>
                    <a:lnTo>
                      <a:pt x="838" y="29"/>
                    </a:lnTo>
                    <a:lnTo>
                      <a:pt x="822" y="24"/>
                    </a:lnTo>
                    <a:lnTo>
                      <a:pt x="808" y="20"/>
                    </a:lnTo>
                    <a:lnTo>
                      <a:pt x="792" y="16"/>
                    </a:lnTo>
                    <a:lnTo>
                      <a:pt x="776" y="14"/>
                    </a:lnTo>
                    <a:lnTo>
                      <a:pt x="760" y="10"/>
                    </a:lnTo>
                    <a:lnTo>
                      <a:pt x="745" y="7"/>
                    </a:lnTo>
                    <a:lnTo>
                      <a:pt x="729" y="6"/>
                    </a:lnTo>
                    <a:lnTo>
                      <a:pt x="712" y="3"/>
                    </a:lnTo>
                    <a:lnTo>
                      <a:pt x="696" y="2"/>
                    </a:lnTo>
                    <a:lnTo>
                      <a:pt x="679" y="0"/>
                    </a:lnTo>
                    <a:lnTo>
                      <a:pt x="663" y="0"/>
                    </a:lnTo>
                    <a:lnTo>
                      <a:pt x="646" y="0"/>
                    </a:lnTo>
                    <a:lnTo>
                      <a:pt x="629" y="0"/>
                    </a:lnTo>
                    <a:lnTo>
                      <a:pt x="614" y="0"/>
                    </a:lnTo>
                    <a:lnTo>
                      <a:pt x="597" y="2"/>
                    </a:lnTo>
                    <a:lnTo>
                      <a:pt x="580" y="3"/>
                    </a:lnTo>
                    <a:lnTo>
                      <a:pt x="564" y="6"/>
                    </a:lnTo>
                    <a:lnTo>
                      <a:pt x="547" y="7"/>
                    </a:lnTo>
                    <a:lnTo>
                      <a:pt x="531" y="10"/>
                    </a:lnTo>
                    <a:lnTo>
                      <a:pt x="517" y="14"/>
                    </a:lnTo>
                    <a:lnTo>
                      <a:pt x="500" y="16"/>
                    </a:lnTo>
                    <a:lnTo>
                      <a:pt x="484" y="20"/>
                    </a:lnTo>
                    <a:lnTo>
                      <a:pt x="468" y="24"/>
                    </a:lnTo>
                    <a:lnTo>
                      <a:pt x="454" y="29"/>
                    </a:lnTo>
                    <a:lnTo>
                      <a:pt x="439" y="33"/>
                    </a:lnTo>
                    <a:lnTo>
                      <a:pt x="424" y="38"/>
                    </a:lnTo>
                    <a:lnTo>
                      <a:pt x="409" y="45"/>
                    </a:lnTo>
                    <a:lnTo>
                      <a:pt x="395" y="52"/>
                    </a:lnTo>
                    <a:lnTo>
                      <a:pt x="380" y="58"/>
                    </a:lnTo>
                    <a:lnTo>
                      <a:pt x="366" y="63"/>
                    </a:lnTo>
                    <a:lnTo>
                      <a:pt x="352" y="71"/>
                    </a:lnTo>
                    <a:lnTo>
                      <a:pt x="338" y="78"/>
                    </a:lnTo>
                    <a:lnTo>
                      <a:pt x="324" y="86"/>
                    </a:lnTo>
                    <a:lnTo>
                      <a:pt x="311" y="95"/>
                    </a:lnTo>
                    <a:lnTo>
                      <a:pt x="298" y="103"/>
                    </a:lnTo>
                    <a:lnTo>
                      <a:pt x="285" y="112"/>
                    </a:lnTo>
                    <a:lnTo>
                      <a:pt x="272" y="120"/>
                    </a:lnTo>
                    <a:lnTo>
                      <a:pt x="260" y="129"/>
                    </a:lnTo>
                    <a:lnTo>
                      <a:pt x="247" y="138"/>
                    </a:lnTo>
                    <a:lnTo>
                      <a:pt x="235" y="149"/>
                    </a:lnTo>
                    <a:lnTo>
                      <a:pt x="223" y="159"/>
                    </a:lnTo>
                    <a:lnTo>
                      <a:pt x="211" y="168"/>
                    </a:lnTo>
                    <a:lnTo>
                      <a:pt x="200" y="179"/>
                    </a:lnTo>
                    <a:lnTo>
                      <a:pt x="189" y="191"/>
                    </a:lnTo>
                    <a:lnTo>
                      <a:pt x="179" y="201"/>
                    </a:lnTo>
                    <a:lnTo>
                      <a:pt x="168" y="213"/>
                    </a:lnTo>
                    <a:lnTo>
                      <a:pt x="158" y="225"/>
                    </a:lnTo>
                    <a:lnTo>
                      <a:pt x="147" y="236"/>
                    </a:lnTo>
                    <a:lnTo>
                      <a:pt x="137" y="248"/>
                    </a:lnTo>
                    <a:lnTo>
                      <a:pt x="129" y="261"/>
                    </a:lnTo>
                    <a:lnTo>
                      <a:pt x="118" y="273"/>
                    </a:lnTo>
                    <a:lnTo>
                      <a:pt x="110" y="286"/>
                    </a:lnTo>
                    <a:lnTo>
                      <a:pt x="101" y="299"/>
                    </a:lnTo>
                    <a:lnTo>
                      <a:pt x="93" y="312"/>
                    </a:lnTo>
                    <a:lnTo>
                      <a:pt x="86" y="326"/>
                    </a:lnTo>
                    <a:lnTo>
                      <a:pt x="78" y="339"/>
                    </a:lnTo>
                    <a:lnTo>
                      <a:pt x="70" y="353"/>
                    </a:lnTo>
                    <a:lnTo>
                      <a:pt x="63" y="367"/>
                    </a:lnTo>
                    <a:lnTo>
                      <a:pt x="57" y="382"/>
                    </a:lnTo>
                    <a:lnTo>
                      <a:pt x="52" y="396"/>
                    </a:lnTo>
                    <a:lnTo>
                      <a:pt x="45" y="411"/>
                    </a:lnTo>
                    <a:lnTo>
                      <a:pt x="38" y="425"/>
                    </a:lnTo>
                    <a:lnTo>
                      <a:pt x="33" y="440"/>
                    </a:lnTo>
                    <a:lnTo>
                      <a:pt x="29" y="455"/>
                    </a:lnTo>
                    <a:lnTo>
                      <a:pt x="24" y="470"/>
                    </a:lnTo>
                    <a:lnTo>
                      <a:pt x="20" y="485"/>
                    </a:lnTo>
                    <a:lnTo>
                      <a:pt x="16" y="501"/>
                    </a:lnTo>
                    <a:lnTo>
                      <a:pt x="14" y="518"/>
                    </a:lnTo>
                    <a:lnTo>
                      <a:pt x="10" y="533"/>
                    </a:lnTo>
                    <a:lnTo>
                      <a:pt x="7" y="548"/>
                    </a:lnTo>
                    <a:lnTo>
                      <a:pt x="4" y="565"/>
                    </a:lnTo>
                    <a:lnTo>
                      <a:pt x="3" y="582"/>
                    </a:lnTo>
                    <a:lnTo>
                      <a:pt x="2" y="598"/>
                    </a:lnTo>
                    <a:lnTo>
                      <a:pt x="0" y="614"/>
                    </a:lnTo>
                    <a:lnTo>
                      <a:pt x="0" y="631"/>
                    </a:lnTo>
                    <a:lnTo>
                      <a:pt x="0" y="648"/>
                    </a:lnTo>
                    <a:lnTo>
                      <a:pt x="0" y="664"/>
                    </a:lnTo>
                    <a:lnTo>
                      <a:pt x="0" y="681"/>
                    </a:lnTo>
                    <a:lnTo>
                      <a:pt x="2" y="698"/>
                    </a:lnTo>
                    <a:lnTo>
                      <a:pt x="3" y="714"/>
                    </a:lnTo>
                    <a:lnTo>
                      <a:pt x="4" y="729"/>
                    </a:lnTo>
                    <a:lnTo>
                      <a:pt x="7" y="746"/>
                    </a:lnTo>
                    <a:lnTo>
                      <a:pt x="10" y="762"/>
                    </a:lnTo>
                    <a:lnTo>
                      <a:pt x="14" y="778"/>
                    </a:lnTo>
                    <a:lnTo>
                      <a:pt x="16" y="794"/>
                    </a:lnTo>
                    <a:lnTo>
                      <a:pt x="20" y="809"/>
                    </a:lnTo>
                    <a:lnTo>
                      <a:pt x="24" y="824"/>
                    </a:lnTo>
                    <a:lnTo>
                      <a:pt x="29" y="839"/>
                    </a:lnTo>
                    <a:lnTo>
                      <a:pt x="33" y="855"/>
                    </a:lnTo>
                    <a:lnTo>
                      <a:pt x="38" y="870"/>
                    </a:lnTo>
                    <a:lnTo>
                      <a:pt x="45" y="885"/>
                    </a:lnTo>
                    <a:lnTo>
                      <a:pt x="52" y="900"/>
                    </a:lnTo>
                    <a:lnTo>
                      <a:pt x="57" y="914"/>
                    </a:lnTo>
                    <a:lnTo>
                      <a:pt x="63" y="929"/>
                    </a:lnTo>
                    <a:lnTo>
                      <a:pt x="70" y="942"/>
                    </a:lnTo>
                    <a:lnTo>
                      <a:pt x="78" y="956"/>
                    </a:lnTo>
                    <a:lnTo>
                      <a:pt x="86" y="969"/>
                    </a:lnTo>
                    <a:lnTo>
                      <a:pt x="93" y="984"/>
                    </a:lnTo>
                    <a:lnTo>
                      <a:pt x="101" y="997"/>
                    </a:lnTo>
                    <a:lnTo>
                      <a:pt x="110" y="1010"/>
                    </a:lnTo>
                    <a:lnTo>
                      <a:pt x="118" y="1023"/>
                    </a:lnTo>
                    <a:lnTo>
                      <a:pt x="129" y="1035"/>
                    </a:lnTo>
                    <a:lnTo>
                      <a:pt x="137" y="1048"/>
                    </a:lnTo>
                    <a:lnTo>
                      <a:pt x="147" y="1060"/>
                    </a:lnTo>
                    <a:lnTo>
                      <a:pt x="158" y="1071"/>
                    </a:lnTo>
                    <a:lnTo>
                      <a:pt x="168" y="1083"/>
                    </a:lnTo>
                    <a:lnTo>
                      <a:pt x="179" y="1095"/>
                    </a:lnTo>
                    <a:lnTo>
                      <a:pt x="189" y="1107"/>
                    </a:lnTo>
                    <a:lnTo>
                      <a:pt x="200" y="1117"/>
                    </a:lnTo>
                    <a:lnTo>
                      <a:pt x="211" y="1128"/>
                    </a:lnTo>
                    <a:lnTo>
                      <a:pt x="223" y="1137"/>
                    </a:lnTo>
                    <a:lnTo>
                      <a:pt x="235" y="1147"/>
                    </a:lnTo>
                    <a:lnTo>
                      <a:pt x="247" y="1157"/>
                    </a:lnTo>
                    <a:lnTo>
                      <a:pt x="260" y="1167"/>
                    </a:lnTo>
                    <a:lnTo>
                      <a:pt x="272" y="1175"/>
                    </a:lnTo>
                    <a:lnTo>
                      <a:pt x="285" y="1185"/>
                    </a:lnTo>
                    <a:lnTo>
                      <a:pt x="298" y="1193"/>
                    </a:lnTo>
                    <a:lnTo>
                      <a:pt x="311" y="1201"/>
                    </a:lnTo>
                    <a:lnTo>
                      <a:pt x="324" y="1209"/>
                    </a:lnTo>
                    <a:lnTo>
                      <a:pt x="338" y="1218"/>
                    </a:lnTo>
                    <a:lnTo>
                      <a:pt x="352" y="1225"/>
                    </a:lnTo>
                    <a:lnTo>
                      <a:pt x="366" y="1231"/>
                    </a:lnTo>
                    <a:lnTo>
                      <a:pt x="380" y="1238"/>
                    </a:lnTo>
                    <a:lnTo>
                      <a:pt x="395" y="1246"/>
                    </a:lnTo>
                    <a:lnTo>
                      <a:pt x="409" y="1251"/>
                    </a:lnTo>
                    <a:lnTo>
                      <a:pt x="424" y="1256"/>
                    </a:lnTo>
                    <a:lnTo>
                      <a:pt x="439" y="1262"/>
                    </a:lnTo>
                    <a:lnTo>
                      <a:pt x="454" y="1267"/>
                    </a:lnTo>
                    <a:lnTo>
                      <a:pt x="468" y="1271"/>
                    </a:lnTo>
                    <a:lnTo>
                      <a:pt x="484" y="1275"/>
                    </a:lnTo>
                    <a:lnTo>
                      <a:pt x="500" y="1279"/>
                    </a:lnTo>
                    <a:lnTo>
                      <a:pt x="517" y="1284"/>
                    </a:lnTo>
                    <a:lnTo>
                      <a:pt x="531" y="1286"/>
                    </a:lnTo>
                    <a:lnTo>
                      <a:pt x="547" y="1289"/>
                    </a:lnTo>
                    <a:lnTo>
                      <a:pt x="564" y="1290"/>
                    </a:lnTo>
                    <a:lnTo>
                      <a:pt x="580" y="1293"/>
                    </a:lnTo>
                    <a:lnTo>
                      <a:pt x="597" y="1294"/>
                    </a:lnTo>
                    <a:lnTo>
                      <a:pt x="614" y="1296"/>
                    </a:lnTo>
                    <a:lnTo>
                      <a:pt x="629" y="1297"/>
                    </a:lnTo>
                    <a:lnTo>
                      <a:pt x="646" y="1297"/>
                    </a:lnTo>
                    <a:close/>
                  </a:path>
                </a:pathLst>
              </a:custGeom>
              <a:solidFill>
                <a:srgbClr val="D4EB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Freeform 18"/>
              <p:cNvSpPr>
                <a:spLocks/>
              </p:cNvSpPr>
              <p:nvPr/>
            </p:nvSpPr>
            <p:spPr bwMode="auto">
              <a:xfrm>
                <a:off x="913" y="3065"/>
                <a:ext cx="604" cy="600"/>
              </a:xfrm>
              <a:custGeom>
                <a:avLst/>
                <a:gdLst>
                  <a:gd name="T0" fmla="*/ 0 w 1209"/>
                  <a:gd name="T1" fmla="*/ 1 h 1200"/>
                  <a:gd name="T2" fmla="*/ 0 w 1209"/>
                  <a:gd name="T3" fmla="*/ 1 h 1200"/>
                  <a:gd name="T4" fmla="*/ 0 w 1209"/>
                  <a:gd name="T5" fmla="*/ 0 h 1200"/>
                  <a:gd name="T6" fmla="*/ 0 w 1209"/>
                  <a:gd name="T7" fmla="*/ 1 h 1200"/>
                  <a:gd name="T8" fmla="*/ 0 w 1209"/>
                  <a:gd name="T9" fmla="*/ 1 h 1200"/>
                  <a:gd name="T10" fmla="*/ 0 w 1209"/>
                  <a:gd name="T11" fmla="*/ 1 h 1200"/>
                  <a:gd name="T12" fmla="*/ 0 w 1209"/>
                  <a:gd name="T13" fmla="*/ 1 h 1200"/>
                  <a:gd name="T14" fmla="*/ 0 w 1209"/>
                  <a:gd name="T15" fmla="*/ 1 h 1200"/>
                  <a:gd name="T16" fmla="*/ 0 w 1209"/>
                  <a:gd name="T17" fmla="*/ 1 h 1200"/>
                  <a:gd name="T18" fmla="*/ 0 w 1209"/>
                  <a:gd name="T19" fmla="*/ 1 h 1200"/>
                  <a:gd name="T20" fmla="*/ 0 w 1209"/>
                  <a:gd name="T21" fmla="*/ 1 h 1200"/>
                  <a:gd name="T22" fmla="*/ 0 w 1209"/>
                  <a:gd name="T23" fmla="*/ 1 h 1200"/>
                  <a:gd name="T24" fmla="*/ 0 w 1209"/>
                  <a:gd name="T25" fmla="*/ 1 h 1200"/>
                  <a:gd name="T26" fmla="*/ 0 w 1209"/>
                  <a:gd name="T27" fmla="*/ 1 h 1200"/>
                  <a:gd name="T28" fmla="*/ 0 w 1209"/>
                  <a:gd name="T29" fmla="*/ 1 h 1200"/>
                  <a:gd name="T30" fmla="*/ 0 w 1209"/>
                  <a:gd name="T31" fmla="*/ 1 h 1200"/>
                  <a:gd name="T32" fmla="*/ 0 w 1209"/>
                  <a:gd name="T33" fmla="*/ 1 h 1200"/>
                  <a:gd name="T34" fmla="*/ 0 w 1209"/>
                  <a:gd name="T35" fmla="*/ 1 h 1200"/>
                  <a:gd name="T36" fmla="*/ 0 w 1209"/>
                  <a:gd name="T37" fmla="*/ 1 h 1200"/>
                  <a:gd name="T38" fmla="*/ 0 w 1209"/>
                  <a:gd name="T39" fmla="*/ 1 h 1200"/>
                  <a:gd name="T40" fmla="*/ 0 w 1209"/>
                  <a:gd name="T41" fmla="*/ 1 h 1200"/>
                  <a:gd name="T42" fmla="*/ 0 w 1209"/>
                  <a:gd name="T43" fmla="*/ 1 h 1200"/>
                  <a:gd name="T44" fmla="*/ 0 w 1209"/>
                  <a:gd name="T45" fmla="*/ 1 h 1200"/>
                  <a:gd name="T46" fmla="*/ 0 w 1209"/>
                  <a:gd name="T47" fmla="*/ 1 h 1200"/>
                  <a:gd name="T48" fmla="*/ 0 w 1209"/>
                  <a:gd name="T49" fmla="*/ 1 h 1200"/>
                  <a:gd name="T50" fmla="*/ 0 w 1209"/>
                  <a:gd name="T51" fmla="*/ 1 h 1200"/>
                  <a:gd name="T52" fmla="*/ 0 w 1209"/>
                  <a:gd name="T53" fmla="*/ 1 h 1200"/>
                  <a:gd name="T54" fmla="*/ 0 w 1209"/>
                  <a:gd name="T55" fmla="*/ 1 h 1200"/>
                  <a:gd name="T56" fmla="*/ 0 w 1209"/>
                  <a:gd name="T57" fmla="*/ 1 h 1200"/>
                  <a:gd name="T58" fmla="*/ 0 w 1209"/>
                  <a:gd name="T59" fmla="*/ 1 h 120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209"/>
                  <a:gd name="T91" fmla="*/ 0 h 1200"/>
                  <a:gd name="T92" fmla="*/ 1209 w 1209"/>
                  <a:gd name="T93" fmla="*/ 1200 h 120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209" h="1200">
                    <a:moveTo>
                      <a:pt x="368" y="175"/>
                    </a:moveTo>
                    <a:lnTo>
                      <a:pt x="520" y="124"/>
                    </a:lnTo>
                    <a:lnTo>
                      <a:pt x="653" y="0"/>
                    </a:lnTo>
                    <a:lnTo>
                      <a:pt x="739" y="104"/>
                    </a:lnTo>
                    <a:lnTo>
                      <a:pt x="878" y="66"/>
                    </a:lnTo>
                    <a:lnTo>
                      <a:pt x="883" y="180"/>
                    </a:lnTo>
                    <a:lnTo>
                      <a:pt x="1019" y="175"/>
                    </a:lnTo>
                    <a:lnTo>
                      <a:pt x="997" y="303"/>
                    </a:lnTo>
                    <a:lnTo>
                      <a:pt x="1167" y="738"/>
                    </a:lnTo>
                    <a:lnTo>
                      <a:pt x="1209" y="814"/>
                    </a:lnTo>
                    <a:lnTo>
                      <a:pt x="1118" y="843"/>
                    </a:lnTo>
                    <a:lnTo>
                      <a:pt x="1148" y="957"/>
                    </a:lnTo>
                    <a:lnTo>
                      <a:pt x="1031" y="983"/>
                    </a:lnTo>
                    <a:lnTo>
                      <a:pt x="1027" y="1115"/>
                    </a:lnTo>
                    <a:lnTo>
                      <a:pt x="882" y="1074"/>
                    </a:lnTo>
                    <a:lnTo>
                      <a:pt x="350" y="1166"/>
                    </a:lnTo>
                    <a:lnTo>
                      <a:pt x="258" y="1200"/>
                    </a:lnTo>
                    <a:lnTo>
                      <a:pt x="253" y="1074"/>
                    </a:lnTo>
                    <a:lnTo>
                      <a:pt x="122" y="1091"/>
                    </a:lnTo>
                    <a:lnTo>
                      <a:pt x="131" y="972"/>
                    </a:lnTo>
                    <a:lnTo>
                      <a:pt x="14" y="945"/>
                    </a:lnTo>
                    <a:lnTo>
                      <a:pt x="86" y="831"/>
                    </a:lnTo>
                    <a:lnTo>
                      <a:pt x="59" y="512"/>
                    </a:lnTo>
                    <a:lnTo>
                      <a:pt x="0" y="392"/>
                    </a:lnTo>
                    <a:lnTo>
                      <a:pt x="126" y="371"/>
                    </a:lnTo>
                    <a:lnTo>
                      <a:pt x="75" y="249"/>
                    </a:lnTo>
                    <a:lnTo>
                      <a:pt x="185" y="224"/>
                    </a:lnTo>
                    <a:lnTo>
                      <a:pt x="224" y="93"/>
                    </a:lnTo>
                    <a:lnTo>
                      <a:pt x="368" y="175"/>
                    </a:lnTo>
                    <a:close/>
                  </a:path>
                </a:pathLst>
              </a:custGeom>
              <a:solidFill>
                <a:srgbClr val="C2D6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9" name="Freeform 19"/>
              <p:cNvSpPr>
                <a:spLocks/>
              </p:cNvSpPr>
              <p:nvPr/>
            </p:nvSpPr>
            <p:spPr bwMode="auto">
              <a:xfrm>
                <a:off x="1185" y="3641"/>
                <a:ext cx="90" cy="65"/>
              </a:xfrm>
              <a:custGeom>
                <a:avLst/>
                <a:gdLst>
                  <a:gd name="T0" fmla="*/ 0 w 181"/>
                  <a:gd name="T1" fmla="*/ 1 h 128"/>
                  <a:gd name="T2" fmla="*/ 0 w 181"/>
                  <a:gd name="T3" fmla="*/ 1 h 128"/>
                  <a:gd name="T4" fmla="*/ 0 w 181"/>
                  <a:gd name="T5" fmla="*/ 1 h 128"/>
                  <a:gd name="T6" fmla="*/ 0 w 181"/>
                  <a:gd name="T7" fmla="*/ 1 h 128"/>
                  <a:gd name="T8" fmla="*/ 0 w 181"/>
                  <a:gd name="T9" fmla="*/ 1 h 128"/>
                  <a:gd name="T10" fmla="*/ 0 w 181"/>
                  <a:gd name="T11" fmla="*/ 1 h 128"/>
                  <a:gd name="T12" fmla="*/ 0 w 181"/>
                  <a:gd name="T13" fmla="*/ 1 h 128"/>
                  <a:gd name="T14" fmla="*/ 0 w 181"/>
                  <a:gd name="T15" fmla="*/ 0 h 128"/>
                  <a:gd name="T16" fmla="*/ 0 w 181"/>
                  <a:gd name="T17" fmla="*/ 1 h 128"/>
                  <a:gd name="T18" fmla="*/ 0 w 181"/>
                  <a:gd name="T19" fmla="*/ 1 h 128"/>
                  <a:gd name="T20" fmla="*/ 0 w 181"/>
                  <a:gd name="T21" fmla="*/ 1 h 128"/>
                  <a:gd name="T22" fmla="*/ 0 w 181"/>
                  <a:gd name="T23" fmla="*/ 1 h 1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1"/>
                  <a:gd name="T37" fmla="*/ 0 h 128"/>
                  <a:gd name="T38" fmla="*/ 181 w 181"/>
                  <a:gd name="T39" fmla="*/ 128 h 1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1" h="128">
                    <a:moveTo>
                      <a:pt x="115" y="80"/>
                    </a:moveTo>
                    <a:lnTo>
                      <a:pt x="104" y="128"/>
                    </a:lnTo>
                    <a:lnTo>
                      <a:pt x="85" y="83"/>
                    </a:lnTo>
                    <a:lnTo>
                      <a:pt x="22" y="102"/>
                    </a:lnTo>
                    <a:lnTo>
                      <a:pt x="66" y="65"/>
                    </a:lnTo>
                    <a:lnTo>
                      <a:pt x="0" y="34"/>
                    </a:lnTo>
                    <a:lnTo>
                      <a:pt x="70" y="45"/>
                    </a:lnTo>
                    <a:lnTo>
                      <a:pt x="156" y="0"/>
                    </a:lnTo>
                    <a:lnTo>
                      <a:pt x="126" y="57"/>
                    </a:lnTo>
                    <a:lnTo>
                      <a:pt x="181" y="83"/>
                    </a:lnTo>
                    <a:lnTo>
                      <a:pt x="115" y="8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0" name="Freeform 20"/>
              <p:cNvSpPr>
                <a:spLocks/>
              </p:cNvSpPr>
              <p:nvPr/>
            </p:nvSpPr>
            <p:spPr bwMode="auto">
              <a:xfrm>
                <a:off x="958" y="3138"/>
                <a:ext cx="494" cy="495"/>
              </a:xfrm>
              <a:custGeom>
                <a:avLst/>
                <a:gdLst>
                  <a:gd name="T0" fmla="*/ 0 w 990"/>
                  <a:gd name="T1" fmla="*/ 0 h 991"/>
                  <a:gd name="T2" fmla="*/ 0 w 990"/>
                  <a:gd name="T3" fmla="*/ 0 h 991"/>
                  <a:gd name="T4" fmla="*/ 0 w 990"/>
                  <a:gd name="T5" fmla="*/ 0 h 991"/>
                  <a:gd name="T6" fmla="*/ 0 w 990"/>
                  <a:gd name="T7" fmla="*/ 0 h 991"/>
                  <a:gd name="T8" fmla="*/ 0 w 990"/>
                  <a:gd name="T9" fmla="*/ 0 h 991"/>
                  <a:gd name="T10" fmla="*/ 0 w 990"/>
                  <a:gd name="T11" fmla="*/ 0 h 991"/>
                  <a:gd name="T12" fmla="*/ 0 w 990"/>
                  <a:gd name="T13" fmla="*/ 0 h 991"/>
                  <a:gd name="T14" fmla="*/ 0 w 990"/>
                  <a:gd name="T15" fmla="*/ 0 h 991"/>
                  <a:gd name="T16" fmla="*/ 0 w 990"/>
                  <a:gd name="T17" fmla="*/ 0 h 991"/>
                  <a:gd name="T18" fmla="*/ 0 w 990"/>
                  <a:gd name="T19" fmla="*/ 0 h 991"/>
                  <a:gd name="T20" fmla="*/ 0 w 990"/>
                  <a:gd name="T21" fmla="*/ 0 h 991"/>
                  <a:gd name="T22" fmla="*/ 0 w 990"/>
                  <a:gd name="T23" fmla="*/ 0 h 991"/>
                  <a:gd name="T24" fmla="*/ 0 w 990"/>
                  <a:gd name="T25" fmla="*/ 0 h 991"/>
                  <a:gd name="T26" fmla="*/ 0 w 990"/>
                  <a:gd name="T27" fmla="*/ 0 h 991"/>
                  <a:gd name="T28" fmla="*/ 0 w 990"/>
                  <a:gd name="T29" fmla="*/ 0 h 991"/>
                  <a:gd name="T30" fmla="*/ 0 w 990"/>
                  <a:gd name="T31" fmla="*/ 0 h 991"/>
                  <a:gd name="T32" fmla="*/ 0 w 990"/>
                  <a:gd name="T33" fmla="*/ 0 h 991"/>
                  <a:gd name="T34" fmla="*/ 0 w 990"/>
                  <a:gd name="T35" fmla="*/ 0 h 991"/>
                  <a:gd name="T36" fmla="*/ 0 w 990"/>
                  <a:gd name="T37" fmla="*/ 0 h 991"/>
                  <a:gd name="T38" fmla="*/ 0 w 990"/>
                  <a:gd name="T39" fmla="*/ 0 h 991"/>
                  <a:gd name="T40" fmla="*/ 0 w 990"/>
                  <a:gd name="T41" fmla="*/ 0 h 991"/>
                  <a:gd name="T42" fmla="*/ 0 w 990"/>
                  <a:gd name="T43" fmla="*/ 0 h 991"/>
                  <a:gd name="T44" fmla="*/ 0 w 990"/>
                  <a:gd name="T45" fmla="*/ 0 h 991"/>
                  <a:gd name="T46" fmla="*/ 0 w 990"/>
                  <a:gd name="T47" fmla="*/ 0 h 991"/>
                  <a:gd name="T48" fmla="*/ 0 w 990"/>
                  <a:gd name="T49" fmla="*/ 0 h 991"/>
                  <a:gd name="T50" fmla="*/ 0 w 990"/>
                  <a:gd name="T51" fmla="*/ 0 h 991"/>
                  <a:gd name="T52" fmla="*/ 0 w 990"/>
                  <a:gd name="T53" fmla="*/ 0 h 991"/>
                  <a:gd name="T54" fmla="*/ 0 w 990"/>
                  <a:gd name="T55" fmla="*/ 0 h 991"/>
                  <a:gd name="T56" fmla="*/ 0 w 990"/>
                  <a:gd name="T57" fmla="*/ 0 h 991"/>
                  <a:gd name="T58" fmla="*/ 0 w 990"/>
                  <a:gd name="T59" fmla="*/ 0 h 991"/>
                  <a:gd name="T60" fmla="*/ 0 w 990"/>
                  <a:gd name="T61" fmla="*/ 0 h 991"/>
                  <a:gd name="T62" fmla="*/ 0 w 990"/>
                  <a:gd name="T63" fmla="*/ 0 h 991"/>
                  <a:gd name="T64" fmla="*/ 0 w 990"/>
                  <a:gd name="T65" fmla="*/ 0 h 991"/>
                  <a:gd name="T66" fmla="*/ 0 w 990"/>
                  <a:gd name="T67" fmla="*/ 0 h 991"/>
                  <a:gd name="T68" fmla="*/ 0 w 990"/>
                  <a:gd name="T69" fmla="*/ 0 h 991"/>
                  <a:gd name="T70" fmla="*/ 0 w 990"/>
                  <a:gd name="T71" fmla="*/ 0 h 991"/>
                  <a:gd name="T72" fmla="*/ 0 w 990"/>
                  <a:gd name="T73" fmla="*/ 0 h 991"/>
                  <a:gd name="T74" fmla="*/ 0 w 990"/>
                  <a:gd name="T75" fmla="*/ 0 h 991"/>
                  <a:gd name="T76" fmla="*/ 0 w 990"/>
                  <a:gd name="T77" fmla="*/ 0 h 991"/>
                  <a:gd name="T78" fmla="*/ 0 w 990"/>
                  <a:gd name="T79" fmla="*/ 0 h 991"/>
                  <a:gd name="T80" fmla="*/ 0 w 990"/>
                  <a:gd name="T81" fmla="*/ 0 h 991"/>
                  <a:gd name="T82" fmla="*/ 0 w 990"/>
                  <a:gd name="T83" fmla="*/ 0 h 991"/>
                  <a:gd name="T84" fmla="*/ 0 w 990"/>
                  <a:gd name="T85" fmla="*/ 0 h 991"/>
                  <a:gd name="T86" fmla="*/ 0 w 990"/>
                  <a:gd name="T87" fmla="*/ 0 h 991"/>
                  <a:gd name="T88" fmla="*/ 0 w 990"/>
                  <a:gd name="T89" fmla="*/ 0 h 991"/>
                  <a:gd name="T90" fmla="*/ 0 w 990"/>
                  <a:gd name="T91" fmla="*/ 0 h 991"/>
                  <a:gd name="T92" fmla="*/ 0 w 990"/>
                  <a:gd name="T93" fmla="*/ 0 h 991"/>
                  <a:gd name="T94" fmla="*/ 0 w 990"/>
                  <a:gd name="T95" fmla="*/ 0 h 991"/>
                  <a:gd name="T96" fmla="*/ 0 w 990"/>
                  <a:gd name="T97" fmla="*/ 0 h 991"/>
                  <a:gd name="T98" fmla="*/ 0 w 990"/>
                  <a:gd name="T99" fmla="*/ 0 h 991"/>
                  <a:gd name="T100" fmla="*/ 0 w 990"/>
                  <a:gd name="T101" fmla="*/ 0 h 99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90"/>
                  <a:gd name="T154" fmla="*/ 0 h 991"/>
                  <a:gd name="T155" fmla="*/ 990 w 990"/>
                  <a:gd name="T156" fmla="*/ 991 h 99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90" h="991">
                    <a:moveTo>
                      <a:pt x="494" y="991"/>
                    </a:moveTo>
                    <a:lnTo>
                      <a:pt x="508" y="990"/>
                    </a:lnTo>
                    <a:lnTo>
                      <a:pt x="519" y="990"/>
                    </a:lnTo>
                    <a:lnTo>
                      <a:pt x="532" y="988"/>
                    </a:lnTo>
                    <a:lnTo>
                      <a:pt x="544" y="987"/>
                    </a:lnTo>
                    <a:lnTo>
                      <a:pt x="556" y="986"/>
                    </a:lnTo>
                    <a:lnTo>
                      <a:pt x="569" y="983"/>
                    </a:lnTo>
                    <a:lnTo>
                      <a:pt x="581" y="982"/>
                    </a:lnTo>
                    <a:lnTo>
                      <a:pt x="594" y="980"/>
                    </a:lnTo>
                    <a:lnTo>
                      <a:pt x="606" y="976"/>
                    </a:lnTo>
                    <a:lnTo>
                      <a:pt x="618" y="974"/>
                    </a:lnTo>
                    <a:lnTo>
                      <a:pt x="629" y="970"/>
                    </a:lnTo>
                    <a:lnTo>
                      <a:pt x="641" y="967"/>
                    </a:lnTo>
                    <a:lnTo>
                      <a:pt x="652" y="963"/>
                    </a:lnTo>
                    <a:lnTo>
                      <a:pt x="663" y="959"/>
                    </a:lnTo>
                    <a:lnTo>
                      <a:pt x="675" y="955"/>
                    </a:lnTo>
                    <a:lnTo>
                      <a:pt x="687" y="952"/>
                    </a:lnTo>
                    <a:lnTo>
                      <a:pt x="698" y="945"/>
                    </a:lnTo>
                    <a:lnTo>
                      <a:pt x="708" y="940"/>
                    </a:lnTo>
                    <a:lnTo>
                      <a:pt x="718" y="934"/>
                    </a:lnTo>
                    <a:lnTo>
                      <a:pt x="729" y="929"/>
                    </a:lnTo>
                    <a:lnTo>
                      <a:pt x="739" y="924"/>
                    </a:lnTo>
                    <a:lnTo>
                      <a:pt x="750" y="917"/>
                    </a:lnTo>
                    <a:lnTo>
                      <a:pt x="760" y="911"/>
                    </a:lnTo>
                    <a:lnTo>
                      <a:pt x="771" y="904"/>
                    </a:lnTo>
                    <a:lnTo>
                      <a:pt x="779" y="898"/>
                    </a:lnTo>
                    <a:lnTo>
                      <a:pt x="789" y="890"/>
                    </a:lnTo>
                    <a:lnTo>
                      <a:pt x="798" y="882"/>
                    </a:lnTo>
                    <a:lnTo>
                      <a:pt x="809" y="875"/>
                    </a:lnTo>
                    <a:lnTo>
                      <a:pt x="817" y="868"/>
                    </a:lnTo>
                    <a:lnTo>
                      <a:pt x="826" y="861"/>
                    </a:lnTo>
                    <a:lnTo>
                      <a:pt x="835" y="852"/>
                    </a:lnTo>
                    <a:lnTo>
                      <a:pt x="844" y="845"/>
                    </a:lnTo>
                    <a:lnTo>
                      <a:pt x="852" y="836"/>
                    </a:lnTo>
                    <a:lnTo>
                      <a:pt x="860" y="827"/>
                    </a:lnTo>
                    <a:lnTo>
                      <a:pt x="868" y="818"/>
                    </a:lnTo>
                    <a:lnTo>
                      <a:pt x="876" y="809"/>
                    </a:lnTo>
                    <a:lnTo>
                      <a:pt x="882" y="799"/>
                    </a:lnTo>
                    <a:lnTo>
                      <a:pt x="890" y="789"/>
                    </a:lnTo>
                    <a:lnTo>
                      <a:pt x="897" y="780"/>
                    </a:lnTo>
                    <a:lnTo>
                      <a:pt x="905" y="771"/>
                    </a:lnTo>
                    <a:lnTo>
                      <a:pt x="910" y="760"/>
                    </a:lnTo>
                    <a:lnTo>
                      <a:pt x="916" y="750"/>
                    </a:lnTo>
                    <a:lnTo>
                      <a:pt x="923" y="739"/>
                    </a:lnTo>
                    <a:lnTo>
                      <a:pt x="929" y="730"/>
                    </a:lnTo>
                    <a:lnTo>
                      <a:pt x="933" y="719"/>
                    </a:lnTo>
                    <a:lnTo>
                      <a:pt x="940" y="709"/>
                    </a:lnTo>
                    <a:lnTo>
                      <a:pt x="945" y="697"/>
                    </a:lnTo>
                    <a:lnTo>
                      <a:pt x="950" y="687"/>
                    </a:lnTo>
                    <a:lnTo>
                      <a:pt x="954" y="675"/>
                    </a:lnTo>
                    <a:lnTo>
                      <a:pt x="958" y="664"/>
                    </a:lnTo>
                    <a:lnTo>
                      <a:pt x="962" y="653"/>
                    </a:lnTo>
                    <a:lnTo>
                      <a:pt x="967" y="642"/>
                    </a:lnTo>
                    <a:lnTo>
                      <a:pt x="970" y="629"/>
                    </a:lnTo>
                    <a:lnTo>
                      <a:pt x="973" y="617"/>
                    </a:lnTo>
                    <a:lnTo>
                      <a:pt x="975" y="605"/>
                    </a:lnTo>
                    <a:lnTo>
                      <a:pt x="979" y="594"/>
                    </a:lnTo>
                    <a:lnTo>
                      <a:pt x="981" y="582"/>
                    </a:lnTo>
                    <a:lnTo>
                      <a:pt x="983" y="569"/>
                    </a:lnTo>
                    <a:lnTo>
                      <a:pt x="984" y="557"/>
                    </a:lnTo>
                    <a:lnTo>
                      <a:pt x="986" y="544"/>
                    </a:lnTo>
                    <a:lnTo>
                      <a:pt x="987" y="532"/>
                    </a:lnTo>
                    <a:lnTo>
                      <a:pt x="988" y="519"/>
                    </a:lnTo>
                    <a:lnTo>
                      <a:pt x="988" y="507"/>
                    </a:lnTo>
                    <a:lnTo>
                      <a:pt x="990" y="494"/>
                    </a:lnTo>
                    <a:lnTo>
                      <a:pt x="988" y="481"/>
                    </a:lnTo>
                    <a:lnTo>
                      <a:pt x="988" y="468"/>
                    </a:lnTo>
                    <a:lnTo>
                      <a:pt x="987" y="456"/>
                    </a:lnTo>
                    <a:lnTo>
                      <a:pt x="986" y="443"/>
                    </a:lnTo>
                    <a:lnTo>
                      <a:pt x="984" y="431"/>
                    </a:lnTo>
                    <a:lnTo>
                      <a:pt x="983" y="418"/>
                    </a:lnTo>
                    <a:lnTo>
                      <a:pt x="981" y="406"/>
                    </a:lnTo>
                    <a:lnTo>
                      <a:pt x="979" y="394"/>
                    </a:lnTo>
                    <a:lnTo>
                      <a:pt x="975" y="381"/>
                    </a:lnTo>
                    <a:lnTo>
                      <a:pt x="973" y="369"/>
                    </a:lnTo>
                    <a:lnTo>
                      <a:pt x="970" y="358"/>
                    </a:lnTo>
                    <a:lnTo>
                      <a:pt x="967" y="346"/>
                    </a:lnTo>
                    <a:lnTo>
                      <a:pt x="962" y="334"/>
                    </a:lnTo>
                    <a:lnTo>
                      <a:pt x="958" y="324"/>
                    </a:lnTo>
                    <a:lnTo>
                      <a:pt x="954" y="312"/>
                    </a:lnTo>
                    <a:lnTo>
                      <a:pt x="950" y="301"/>
                    </a:lnTo>
                    <a:lnTo>
                      <a:pt x="945" y="290"/>
                    </a:lnTo>
                    <a:lnTo>
                      <a:pt x="940" y="279"/>
                    </a:lnTo>
                    <a:lnTo>
                      <a:pt x="933" y="269"/>
                    </a:lnTo>
                    <a:lnTo>
                      <a:pt x="929" y="258"/>
                    </a:lnTo>
                    <a:lnTo>
                      <a:pt x="923" y="248"/>
                    </a:lnTo>
                    <a:lnTo>
                      <a:pt x="916" y="237"/>
                    </a:lnTo>
                    <a:lnTo>
                      <a:pt x="910" y="228"/>
                    </a:lnTo>
                    <a:lnTo>
                      <a:pt x="905" y="217"/>
                    </a:lnTo>
                    <a:lnTo>
                      <a:pt x="897" y="208"/>
                    </a:lnTo>
                    <a:lnTo>
                      <a:pt x="890" y="198"/>
                    </a:lnTo>
                    <a:lnTo>
                      <a:pt x="882" y="189"/>
                    </a:lnTo>
                    <a:lnTo>
                      <a:pt x="876" y="179"/>
                    </a:lnTo>
                    <a:lnTo>
                      <a:pt x="868" y="170"/>
                    </a:lnTo>
                    <a:lnTo>
                      <a:pt x="860" y="161"/>
                    </a:lnTo>
                    <a:lnTo>
                      <a:pt x="852" y="153"/>
                    </a:lnTo>
                    <a:lnTo>
                      <a:pt x="844" y="145"/>
                    </a:lnTo>
                    <a:lnTo>
                      <a:pt x="835" y="136"/>
                    </a:lnTo>
                    <a:lnTo>
                      <a:pt x="826" y="127"/>
                    </a:lnTo>
                    <a:lnTo>
                      <a:pt x="817" y="120"/>
                    </a:lnTo>
                    <a:lnTo>
                      <a:pt x="809" y="113"/>
                    </a:lnTo>
                    <a:lnTo>
                      <a:pt x="798" y="103"/>
                    </a:lnTo>
                    <a:lnTo>
                      <a:pt x="789" y="97"/>
                    </a:lnTo>
                    <a:lnTo>
                      <a:pt x="779" y="90"/>
                    </a:lnTo>
                    <a:lnTo>
                      <a:pt x="771" y="84"/>
                    </a:lnTo>
                    <a:lnTo>
                      <a:pt x="760" y="77"/>
                    </a:lnTo>
                    <a:lnTo>
                      <a:pt x="750" y="71"/>
                    </a:lnTo>
                    <a:lnTo>
                      <a:pt x="739" y="64"/>
                    </a:lnTo>
                    <a:lnTo>
                      <a:pt x="729" y="59"/>
                    </a:lnTo>
                    <a:lnTo>
                      <a:pt x="718" y="52"/>
                    </a:lnTo>
                    <a:lnTo>
                      <a:pt x="708" y="48"/>
                    </a:lnTo>
                    <a:lnTo>
                      <a:pt x="698" y="43"/>
                    </a:lnTo>
                    <a:lnTo>
                      <a:pt x="687" y="38"/>
                    </a:lnTo>
                    <a:lnTo>
                      <a:pt x="675" y="34"/>
                    </a:lnTo>
                    <a:lnTo>
                      <a:pt x="663" y="30"/>
                    </a:lnTo>
                    <a:lnTo>
                      <a:pt x="652" y="25"/>
                    </a:lnTo>
                    <a:lnTo>
                      <a:pt x="641" y="22"/>
                    </a:lnTo>
                    <a:lnTo>
                      <a:pt x="629" y="18"/>
                    </a:lnTo>
                    <a:lnTo>
                      <a:pt x="618" y="14"/>
                    </a:lnTo>
                    <a:lnTo>
                      <a:pt x="606" y="12"/>
                    </a:lnTo>
                    <a:lnTo>
                      <a:pt x="594" y="9"/>
                    </a:lnTo>
                    <a:lnTo>
                      <a:pt x="581" y="6"/>
                    </a:lnTo>
                    <a:lnTo>
                      <a:pt x="569" y="5"/>
                    </a:lnTo>
                    <a:lnTo>
                      <a:pt x="556" y="2"/>
                    </a:lnTo>
                    <a:lnTo>
                      <a:pt x="544" y="1"/>
                    </a:lnTo>
                    <a:lnTo>
                      <a:pt x="532" y="0"/>
                    </a:lnTo>
                    <a:lnTo>
                      <a:pt x="519" y="0"/>
                    </a:lnTo>
                    <a:lnTo>
                      <a:pt x="508" y="0"/>
                    </a:lnTo>
                    <a:lnTo>
                      <a:pt x="494" y="0"/>
                    </a:lnTo>
                    <a:lnTo>
                      <a:pt x="481" y="0"/>
                    </a:lnTo>
                    <a:lnTo>
                      <a:pt x="468" y="0"/>
                    </a:lnTo>
                    <a:lnTo>
                      <a:pt x="456" y="0"/>
                    </a:lnTo>
                    <a:lnTo>
                      <a:pt x="445" y="1"/>
                    </a:lnTo>
                    <a:lnTo>
                      <a:pt x="432" y="2"/>
                    </a:lnTo>
                    <a:lnTo>
                      <a:pt x="420" y="5"/>
                    </a:lnTo>
                    <a:lnTo>
                      <a:pt x="407" y="6"/>
                    </a:lnTo>
                    <a:lnTo>
                      <a:pt x="395" y="9"/>
                    </a:lnTo>
                    <a:lnTo>
                      <a:pt x="383" y="12"/>
                    </a:lnTo>
                    <a:lnTo>
                      <a:pt x="370" y="14"/>
                    </a:lnTo>
                    <a:lnTo>
                      <a:pt x="358" y="18"/>
                    </a:lnTo>
                    <a:lnTo>
                      <a:pt x="348" y="22"/>
                    </a:lnTo>
                    <a:lnTo>
                      <a:pt x="335" y="25"/>
                    </a:lnTo>
                    <a:lnTo>
                      <a:pt x="324" y="30"/>
                    </a:lnTo>
                    <a:lnTo>
                      <a:pt x="312" y="34"/>
                    </a:lnTo>
                    <a:lnTo>
                      <a:pt x="302" y="38"/>
                    </a:lnTo>
                    <a:lnTo>
                      <a:pt x="290" y="43"/>
                    </a:lnTo>
                    <a:lnTo>
                      <a:pt x="280" y="48"/>
                    </a:lnTo>
                    <a:lnTo>
                      <a:pt x="269" y="52"/>
                    </a:lnTo>
                    <a:lnTo>
                      <a:pt x="259" y="59"/>
                    </a:lnTo>
                    <a:lnTo>
                      <a:pt x="247" y="64"/>
                    </a:lnTo>
                    <a:lnTo>
                      <a:pt x="238" y="71"/>
                    </a:lnTo>
                    <a:lnTo>
                      <a:pt x="227" y="77"/>
                    </a:lnTo>
                    <a:lnTo>
                      <a:pt x="218" y="84"/>
                    </a:lnTo>
                    <a:lnTo>
                      <a:pt x="207" y="90"/>
                    </a:lnTo>
                    <a:lnTo>
                      <a:pt x="198" y="97"/>
                    </a:lnTo>
                    <a:lnTo>
                      <a:pt x="188" y="103"/>
                    </a:lnTo>
                    <a:lnTo>
                      <a:pt x="179" y="113"/>
                    </a:lnTo>
                    <a:lnTo>
                      <a:pt x="169" y="120"/>
                    </a:lnTo>
                    <a:lnTo>
                      <a:pt x="162" y="127"/>
                    </a:lnTo>
                    <a:lnTo>
                      <a:pt x="152" y="136"/>
                    </a:lnTo>
                    <a:lnTo>
                      <a:pt x="145" y="145"/>
                    </a:lnTo>
                    <a:lnTo>
                      <a:pt x="135" y="153"/>
                    </a:lnTo>
                    <a:lnTo>
                      <a:pt x="128" y="161"/>
                    </a:lnTo>
                    <a:lnTo>
                      <a:pt x="120" y="170"/>
                    </a:lnTo>
                    <a:lnTo>
                      <a:pt x="112" y="179"/>
                    </a:lnTo>
                    <a:lnTo>
                      <a:pt x="104" y="189"/>
                    </a:lnTo>
                    <a:lnTo>
                      <a:pt x="97" y="198"/>
                    </a:lnTo>
                    <a:lnTo>
                      <a:pt x="90" y="208"/>
                    </a:lnTo>
                    <a:lnTo>
                      <a:pt x="84" y="217"/>
                    </a:lnTo>
                    <a:lnTo>
                      <a:pt x="76" y="228"/>
                    </a:lnTo>
                    <a:lnTo>
                      <a:pt x="71" y="237"/>
                    </a:lnTo>
                    <a:lnTo>
                      <a:pt x="65" y="248"/>
                    </a:lnTo>
                    <a:lnTo>
                      <a:pt x="59" y="258"/>
                    </a:lnTo>
                    <a:lnTo>
                      <a:pt x="53" y="269"/>
                    </a:lnTo>
                    <a:lnTo>
                      <a:pt x="48" y="279"/>
                    </a:lnTo>
                    <a:lnTo>
                      <a:pt x="42" y="290"/>
                    </a:lnTo>
                    <a:lnTo>
                      <a:pt x="38" y="301"/>
                    </a:lnTo>
                    <a:lnTo>
                      <a:pt x="33" y="312"/>
                    </a:lnTo>
                    <a:lnTo>
                      <a:pt x="29" y="324"/>
                    </a:lnTo>
                    <a:lnTo>
                      <a:pt x="25" y="334"/>
                    </a:lnTo>
                    <a:lnTo>
                      <a:pt x="21" y="346"/>
                    </a:lnTo>
                    <a:lnTo>
                      <a:pt x="17" y="358"/>
                    </a:lnTo>
                    <a:lnTo>
                      <a:pt x="15" y="369"/>
                    </a:lnTo>
                    <a:lnTo>
                      <a:pt x="11" y="381"/>
                    </a:lnTo>
                    <a:lnTo>
                      <a:pt x="10" y="394"/>
                    </a:lnTo>
                    <a:lnTo>
                      <a:pt x="7" y="406"/>
                    </a:lnTo>
                    <a:lnTo>
                      <a:pt x="4" y="418"/>
                    </a:lnTo>
                    <a:lnTo>
                      <a:pt x="3" y="431"/>
                    </a:lnTo>
                    <a:lnTo>
                      <a:pt x="2" y="443"/>
                    </a:lnTo>
                    <a:lnTo>
                      <a:pt x="0" y="456"/>
                    </a:lnTo>
                    <a:lnTo>
                      <a:pt x="0" y="468"/>
                    </a:lnTo>
                    <a:lnTo>
                      <a:pt x="0" y="481"/>
                    </a:lnTo>
                    <a:lnTo>
                      <a:pt x="0" y="494"/>
                    </a:lnTo>
                    <a:lnTo>
                      <a:pt x="0" y="507"/>
                    </a:lnTo>
                    <a:lnTo>
                      <a:pt x="0" y="519"/>
                    </a:lnTo>
                    <a:lnTo>
                      <a:pt x="0" y="532"/>
                    </a:lnTo>
                    <a:lnTo>
                      <a:pt x="2" y="544"/>
                    </a:lnTo>
                    <a:lnTo>
                      <a:pt x="3" y="557"/>
                    </a:lnTo>
                    <a:lnTo>
                      <a:pt x="4" y="569"/>
                    </a:lnTo>
                    <a:lnTo>
                      <a:pt x="7" y="582"/>
                    </a:lnTo>
                    <a:lnTo>
                      <a:pt x="10" y="594"/>
                    </a:lnTo>
                    <a:lnTo>
                      <a:pt x="11" y="605"/>
                    </a:lnTo>
                    <a:lnTo>
                      <a:pt x="15" y="617"/>
                    </a:lnTo>
                    <a:lnTo>
                      <a:pt x="17" y="629"/>
                    </a:lnTo>
                    <a:lnTo>
                      <a:pt x="21" y="642"/>
                    </a:lnTo>
                    <a:lnTo>
                      <a:pt x="25" y="653"/>
                    </a:lnTo>
                    <a:lnTo>
                      <a:pt x="29" y="664"/>
                    </a:lnTo>
                    <a:lnTo>
                      <a:pt x="33" y="675"/>
                    </a:lnTo>
                    <a:lnTo>
                      <a:pt x="38" y="687"/>
                    </a:lnTo>
                    <a:lnTo>
                      <a:pt x="42" y="697"/>
                    </a:lnTo>
                    <a:lnTo>
                      <a:pt x="48" y="709"/>
                    </a:lnTo>
                    <a:lnTo>
                      <a:pt x="53" y="719"/>
                    </a:lnTo>
                    <a:lnTo>
                      <a:pt x="59" y="730"/>
                    </a:lnTo>
                    <a:lnTo>
                      <a:pt x="65" y="739"/>
                    </a:lnTo>
                    <a:lnTo>
                      <a:pt x="71" y="750"/>
                    </a:lnTo>
                    <a:lnTo>
                      <a:pt x="76" y="760"/>
                    </a:lnTo>
                    <a:lnTo>
                      <a:pt x="84" y="771"/>
                    </a:lnTo>
                    <a:lnTo>
                      <a:pt x="90" y="780"/>
                    </a:lnTo>
                    <a:lnTo>
                      <a:pt x="97" y="789"/>
                    </a:lnTo>
                    <a:lnTo>
                      <a:pt x="104" y="799"/>
                    </a:lnTo>
                    <a:lnTo>
                      <a:pt x="112" y="809"/>
                    </a:lnTo>
                    <a:lnTo>
                      <a:pt x="120" y="818"/>
                    </a:lnTo>
                    <a:lnTo>
                      <a:pt x="128" y="827"/>
                    </a:lnTo>
                    <a:lnTo>
                      <a:pt x="135" y="836"/>
                    </a:lnTo>
                    <a:lnTo>
                      <a:pt x="145" y="845"/>
                    </a:lnTo>
                    <a:lnTo>
                      <a:pt x="152" y="852"/>
                    </a:lnTo>
                    <a:lnTo>
                      <a:pt x="162" y="861"/>
                    </a:lnTo>
                    <a:lnTo>
                      <a:pt x="169" y="868"/>
                    </a:lnTo>
                    <a:lnTo>
                      <a:pt x="179" y="875"/>
                    </a:lnTo>
                    <a:lnTo>
                      <a:pt x="188" y="882"/>
                    </a:lnTo>
                    <a:lnTo>
                      <a:pt x="198" y="890"/>
                    </a:lnTo>
                    <a:lnTo>
                      <a:pt x="207" y="898"/>
                    </a:lnTo>
                    <a:lnTo>
                      <a:pt x="218" y="904"/>
                    </a:lnTo>
                    <a:lnTo>
                      <a:pt x="227" y="911"/>
                    </a:lnTo>
                    <a:lnTo>
                      <a:pt x="238" y="917"/>
                    </a:lnTo>
                    <a:lnTo>
                      <a:pt x="247" y="924"/>
                    </a:lnTo>
                    <a:lnTo>
                      <a:pt x="259" y="929"/>
                    </a:lnTo>
                    <a:lnTo>
                      <a:pt x="269" y="934"/>
                    </a:lnTo>
                    <a:lnTo>
                      <a:pt x="280" y="940"/>
                    </a:lnTo>
                    <a:lnTo>
                      <a:pt x="290" y="945"/>
                    </a:lnTo>
                    <a:lnTo>
                      <a:pt x="302" y="952"/>
                    </a:lnTo>
                    <a:lnTo>
                      <a:pt x="312" y="955"/>
                    </a:lnTo>
                    <a:lnTo>
                      <a:pt x="324" y="959"/>
                    </a:lnTo>
                    <a:lnTo>
                      <a:pt x="335" y="963"/>
                    </a:lnTo>
                    <a:lnTo>
                      <a:pt x="348" y="967"/>
                    </a:lnTo>
                    <a:lnTo>
                      <a:pt x="358" y="970"/>
                    </a:lnTo>
                    <a:lnTo>
                      <a:pt x="370" y="974"/>
                    </a:lnTo>
                    <a:lnTo>
                      <a:pt x="383" y="976"/>
                    </a:lnTo>
                    <a:lnTo>
                      <a:pt x="395" y="980"/>
                    </a:lnTo>
                    <a:lnTo>
                      <a:pt x="407" y="982"/>
                    </a:lnTo>
                    <a:lnTo>
                      <a:pt x="420" y="983"/>
                    </a:lnTo>
                    <a:lnTo>
                      <a:pt x="432" y="986"/>
                    </a:lnTo>
                    <a:lnTo>
                      <a:pt x="445" y="987"/>
                    </a:lnTo>
                    <a:lnTo>
                      <a:pt x="456" y="988"/>
                    </a:lnTo>
                    <a:lnTo>
                      <a:pt x="468" y="990"/>
                    </a:lnTo>
                    <a:lnTo>
                      <a:pt x="481" y="990"/>
                    </a:lnTo>
                    <a:lnTo>
                      <a:pt x="494" y="991"/>
                    </a:lnTo>
                    <a:close/>
                  </a:path>
                </a:pathLst>
              </a:custGeom>
              <a:solidFill>
                <a:srgbClr val="B0C2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1" name="Freeform 21"/>
              <p:cNvSpPr>
                <a:spLocks/>
              </p:cNvSpPr>
              <p:nvPr/>
            </p:nvSpPr>
            <p:spPr bwMode="auto">
              <a:xfrm>
                <a:off x="1033" y="3437"/>
                <a:ext cx="64" cy="77"/>
              </a:xfrm>
              <a:custGeom>
                <a:avLst/>
                <a:gdLst>
                  <a:gd name="T0" fmla="*/ 1 w 127"/>
                  <a:gd name="T1" fmla="*/ 1 h 154"/>
                  <a:gd name="T2" fmla="*/ 1 w 127"/>
                  <a:gd name="T3" fmla="*/ 1 h 154"/>
                  <a:gd name="T4" fmla="*/ 1 w 127"/>
                  <a:gd name="T5" fmla="*/ 1 h 154"/>
                  <a:gd name="T6" fmla="*/ 1 w 127"/>
                  <a:gd name="T7" fmla="*/ 1 h 154"/>
                  <a:gd name="T8" fmla="*/ 1 w 127"/>
                  <a:gd name="T9" fmla="*/ 1 h 154"/>
                  <a:gd name="T10" fmla="*/ 1 w 127"/>
                  <a:gd name="T11" fmla="*/ 1 h 154"/>
                  <a:gd name="T12" fmla="*/ 1 w 127"/>
                  <a:gd name="T13" fmla="*/ 1 h 154"/>
                  <a:gd name="T14" fmla="*/ 1 w 127"/>
                  <a:gd name="T15" fmla="*/ 1 h 154"/>
                  <a:gd name="T16" fmla="*/ 1 w 127"/>
                  <a:gd name="T17" fmla="*/ 1 h 154"/>
                  <a:gd name="T18" fmla="*/ 1 w 127"/>
                  <a:gd name="T19" fmla="*/ 1 h 154"/>
                  <a:gd name="T20" fmla="*/ 1 w 127"/>
                  <a:gd name="T21" fmla="*/ 1 h 154"/>
                  <a:gd name="T22" fmla="*/ 1 w 127"/>
                  <a:gd name="T23" fmla="*/ 1 h 154"/>
                  <a:gd name="T24" fmla="*/ 1 w 127"/>
                  <a:gd name="T25" fmla="*/ 1 h 154"/>
                  <a:gd name="T26" fmla="*/ 1 w 127"/>
                  <a:gd name="T27" fmla="*/ 1 h 154"/>
                  <a:gd name="T28" fmla="*/ 1 w 127"/>
                  <a:gd name="T29" fmla="*/ 1 h 154"/>
                  <a:gd name="T30" fmla="*/ 1 w 127"/>
                  <a:gd name="T31" fmla="*/ 1 h 154"/>
                  <a:gd name="T32" fmla="*/ 1 w 127"/>
                  <a:gd name="T33" fmla="*/ 1 h 154"/>
                  <a:gd name="T34" fmla="*/ 1 w 127"/>
                  <a:gd name="T35" fmla="*/ 1 h 154"/>
                  <a:gd name="T36" fmla="*/ 1 w 127"/>
                  <a:gd name="T37" fmla="*/ 1 h 154"/>
                  <a:gd name="T38" fmla="*/ 1 w 127"/>
                  <a:gd name="T39" fmla="*/ 1 h 154"/>
                  <a:gd name="T40" fmla="*/ 1 w 127"/>
                  <a:gd name="T41" fmla="*/ 1 h 154"/>
                  <a:gd name="T42" fmla="*/ 1 w 127"/>
                  <a:gd name="T43" fmla="*/ 1 h 154"/>
                  <a:gd name="T44" fmla="*/ 1 w 127"/>
                  <a:gd name="T45" fmla="*/ 1 h 154"/>
                  <a:gd name="T46" fmla="*/ 1 w 127"/>
                  <a:gd name="T47" fmla="*/ 1 h 154"/>
                  <a:gd name="T48" fmla="*/ 1 w 127"/>
                  <a:gd name="T49" fmla="*/ 1 h 154"/>
                  <a:gd name="T50" fmla="*/ 1 w 127"/>
                  <a:gd name="T51" fmla="*/ 1 h 154"/>
                  <a:gd name="T52" fmla="*/ 1 w 127"/>
                  <a:gd name="T53" fmla="*/ 1 h 154"/>
                  <a:gd name="T54" fmla="*/ 1 w 127"/>
                  <a:gd name="T55" fmla="*/ 1 h 154"/>
                  <a:gd name="T56" fmla="*/ 1 w 127"/>
                  <a:gd name="T57" fmla="*/ 1 h 154"/>
                  <a:gd name="T58" fmla="*/ 1 w 127"/>
                  <a:gd name="T59" fmla="*/ 1 h 154"/>
                  <a:gd name="T60" fmla="*/ 1 w 127"/>
                  <a:gd name="T61" fmla="*/ 1 h 154"/>
                  <a:gd name="T62" fmla="*/ 1 w 127"/>
                  <a:gd name="T63" fmla="*/ 1 h 154"/>
                  <a:gd name="T64" fmla="*/ 1 w 127"/>
                  <a:gd name="T65" fmla="*/ 1 h 154"/>
                  <a:gd name="T66" fmla="*/ 1 w 127"/>
                  <a:gd name="T67" fmla="*/ 1 h 154"/>
                  <a:gd name="T68" fmla="*/ 1 w 127"/>
                  <a:gd name="T69" fmla="*/ 1 h 154"/>
                  <a:gd name="T70" fmla="*/ 1 w 127"/>
                  <a:gd name="T71" fmla="*/ 1 h 154"/>
                  <a:gd name="T72" fmla="*/ 1 w 127"/>
                  <a:gd name="T73" fmla="*/ 1 h 154"/>
                  <a:gd name="T74" fmla="*/ 1 w 127"/>
                  <a:gd name="T75" fmla="*/ 1 h 154"/>
                  <a:gd name="T76" fmla="*/ 1 w 127"/>
                  <a:gd name="T77" fmla="*/ 1 h 154"/>
                  <a:gd name="T78" fmla="*/ 1 w 127"/>
                  <a:gd name="T79" fmla="*/ 1 h 154"/>
                  <a:gd name="T80" fmla="*/ 1 w 127"/>
                  <a:gd name="T81" fmla="*/ 1 h 154"/>
                  <a:gd name="T82" fmla="*/ 1 w 127"/>
                  <a:gd name="T83" fmla="*/ 1 h 154"/>
                  <a:gd name="T84" fmla="*/ 1 w 127"/>
                  <a:gd name="T85" fmla="*/ 0 h 154"/>
                  <a:gd name="T86" fmla="*/ 1 w 127"/>
                  <a:gd name="T87" fmla="*/ 0 h 154"/>
                  <a:gd name="T88" fmla="*/ 1 w 127"/>
                  <a:gd name="T89" fmla="*/ 0 h 154"/>
                  <a:gd name="T90" fmla="*/ 1 w 127"/>
                  <a:gd name="T91" fmla="*/ 1 h 154"/>
                  <a:gd name="T92" fmla="*/ 0 w 127"/>
                  <a:gd name="T93" fmla="*/ 1 h 154"/>
                  <a:gd name="T94" fmla="*/ 1 w 127"/>
                  <a:gd name="T95" fmla="*/ 1 h 154"/>
                  <a:gd name="T96" fmla="*/ 1 w 127"/>
                  <a:gd name="T97" fmla="*/ 1 h 154"/>
                  <a:gd name="T98" fmla="*/ 1 w 127"/>
                  <a:gd name="T99" fmla="*/ 1 h 154"/>
                  <a:gd name="T100" fmla="*/ 1 w 127"/>
                  <a:gd name="T101" fmla="*/ 1 h 154"/>
                  <a:gd name="T102" fmla="*/ 1 w 127"/>
                  <a:gd name="T103" fmla="*/ 1 h 154"/>
                  <a:gd name="T104" fmla="*/ 1 w 127"/>
                  <a:gd name="T105" fmla="*/ 1 h 154"/>
                  <a:gd name="T106" fmla="*/ 1 w 127"/>
                  <a:gd name="T107" fmla="*/ 1 h 154"/>
                  <a:gd name="T108" fmla="*/ 1 w 127"/>
                  <a:gd name="T109" fmla="*/ 1 h 154"/>
                  <a:gd name="T110" fmla="*/ 1 w 127"/>
                  <a:gd name="T111" fmla="*/ 1 h 154"/>
                  <a:gd name="T112" fmla="*/ 1 w 127"/>
                  <a:gd name="T113" fmla="*/ 1 h 154"/>
                  <a:gd name="T114" fmla="*/ 1 w 127"/>
                  <a:gd name="T115" fmla="*/ 1 h 154"/>
                  <a:gd name="T116" fmla="*/ 1 w 127"/>
                  <a:gd name="T117" fmla="*/ 1 h 154"/>
                  <a:gd name="T118" fmla="*/ 1 w 127"/>
                  <a:gd name="T119" fmla="*/ 1 h 154"/>
                  <a:gd name="T120" fmla="*/ 1 w 127"/>
                  <a:gd name="T121" fmla="*/ 1 h 154"/>
                  <a:gd name="T122" fmla="*/ 1 w 127"/>
                  <a:gd name="T123" fmla="*/ 1 h 154"/>
                  <a:gd name="T124" fmla="*/ 1 w 127"/>
                  <a:gd name="T125" fmla="*/ 1 h 15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7"/>
                  <a:gd name="T190" fmla="*/ 0 h 154"/>
                  <a:gd name="T191" fmla="*/ 127 w 127"/>
                  <a:gd name="T192" fmla="*/ 154 h 15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7" h="154">
                    <a:moveTo>
                      <a:pt x="64" y="154"/>
                    </a:moveTo>
                    <a:lnTo>
                      <a:pt x="70" y="154"/>
                    </a:lnTo>
                    <a:lnTo>
                      <a:pt x="76" y="153"/>
                    </a:lnTo>
                    <a:lnTo>
                      <a:pt x="83" y="150"/>
                    </a:lnTo>
                    <a:lnTo>
                      <a:pt x="89" y="149"/>
                    </a:lnTo>
                    <a:lnTo>
                      <a:pt x="93" y="146"/>
                    </a:lnTo>
                    <a:lnTo>
                      <a:pt x="98" y="142"/>
                    </a:lnTo>
                    <a:lnTo>
                      <a:pt x="104" y="140"/>
                    </a:lnTo>
                    <a:lnTo>
                      <a:pt x="109" y="136"/>
                    </a:lnTo>
                    <a:lnTo>
                      <a:pt x="113" y="131"/>
                    </a:lnTo>
                    <a:lnTo>
                      <a:pt x="115" y="125"/>
                    </a:lnTo>
                    <a:lnTo>
                      <a:pt x="118" y="121"/>
                    </a:lnTo>
                    <a:lnTo>
                      <a:pt x="122" y="116"/>
                    </a:lnTo>
                    <a:lnTo>
                      <a:pt x="123" y="110"/>
                    </a:lnTo>
                    <a:lnTo>
                      <a:pt x="126" y="103"/>
                    </a:lnTo>
                    <a:lnTo>
                      <a:pt x="127" y="98"/>
                    </a:lnTo>
                    <a:lnTo>
                      <a:pt x="127" y="91"/>
                    </a:lnTo>
                    <a:lnTo>
                      <a:pt x="126" y="85"/>
                    </a:lnTo>
                    <a:lnTo>
                      <a:pt x="125" y="77"/>
                    </a:lnTo>
                    <a:lnTo>
                      <a:pt x="122" y="73"/>
                    </a:lnTo>
                    <a:lnTo>
                      <a:pt x="121" y="70"/>
                    </a:lnTo>
                    <a:lnTo>
                      <a:pt x="118" y="65"/>
                    </a:lnTo>
                    <a:lnTo>
                      <a:pt x="117" y="63"/>
                    </a:lnTo>
                    <a:lnTo>
                      <a:pt x="113" y="59"/>
                    </a:lnTo>
                    <a:lnTo>
                      <a:pt x="110" y="53"/>
                    </a:lnTo>
                    <a:lnTo>
                      <a:pt x="108" y="49"/>
                    </a:lnTo>
                    <a:lnTo>
                      <a:pt x="105" y="47"/>
                    </a:lnTo>
                    <a:lnTo>
                      <a:pt x="98" y="39"/>
                    </a:lnTo>
                    <a:lnTo>
                      <a:pt x="91" y="32"/>
                    </a:lnTo>
                    <a:lnTo>
                      <a:pt x="87" y="28"/>
                    </a:lnTo>
                    <a:lnTo>
                      <a:pt x="83" y="24"/>
                    </a:lnTo>
                    <a:lnTo>
                      <a:pt x="79" y="22"/>
                    </a:lnTo>
                    <a:lnTo>
                      <a:pt x="75" y="19"/>
                    </a:lnTo>
                    <a:lnTo>
                      <a:pt x="70" y="15"/>
                    </a:lnTo>
                    <a:lnTo>
                      <a:pt x="66" y="13"/>
                    </a:lnTo>
                    <a:lnTo>
                      <a:pt x="62" y="11"/>
                    </a:lnTo>
                    <a:lnTo>
                      <a:pt x="59" y="9"/>
                    </a:lnTo>
                    <a:lnTo>
                      <a:pt x="54" y="7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42" y="2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1" y="91"/>
                    </a:lnTo>
                    <a:lnTo>
                      <a:pt x="0" y="97"/>
                    </a:lnTo>
                    <a:lnTo>
                      <a:pt x="1" y="102"/>
                    </a:lnTo>
                    <a:lnTo>
                      <a:pt x="3" y="106"/>
                    </a:lnTo>
                    <a:lnTo>
                      <a:pt x="5" y="112"/>
                    </a:lnTo>
                    <a:lnTo>
                      <a:pt x="8" y="116"/>
                    </a:lnTo>
                    <a:lnTo>
                      <a:pt x="11" y="123"/>
                    </a:lnTo>
                    <a:lnTo>
                      <a:pt x="15" y="127"/>
                    </a:lnTo>
                    <a:lnTo>
                      <a:pt x="18" y="133"/>
                    </a:lnTo>
                    <a:lnTo>
                      <a:pt x="24" y="137"/>
                    </a:lnTo>
                    <a:lnTo>
                      <a:pt x="28" y="141"/>
                    </a:lnTo>
                    <a:lnTo>
                      <a:pt x="33" y="145"/>
                    </a:lnTo>
                    <a:lnTo>
                      <a:pt x="39" y="148"/>
                    </a:lnTo>
                    <a:lnTo>
                      <a:pt x="45" y="150"/>
                    </a:lnTo>
                    <a:lnTo>
                      <a:pt x="51" y="153"/>
                    </a:lnTo>
                    <a:lnTo>
                      <a:pt x="58" y="154"/>
                    </a:lnTo>
                    <a:lnTo>
                      <a:pt x="64" y="1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2" name="Freeform 22"/>
              <p:cNvSpPr>
                <a:spLocks/>
              </p:cNvSpPr>
              <p:nvPr/>
            </p:nvSpPr>
            <p:spPr bwMode="auto">
              <a:xfrm>
                <a:off x="946" y="3092"/>
                <a:ext cx="545" cy="604"/>
              </a:xfrm>
              <a:custGeom>
                <a:avLst/>
                <a:gdLst>
                  <a:gd name="T0" fmla="*/ 1 w 1090"/>
                  <a:gd name="T1" fmla="*/ 0 h 1209"/>
                  <a:gd name="T2" fmla="*/ 1 w 1090"/>
                  <a:gd name="T3" fmla="*/ 0 h 1209"/>
                  <a:gd name="T4" fmla="*/ 1 w 1090"/>
                  <a:gd name="T5" fmla="*/ 0 h 1209"/>
                  <a:gd name="T6" fmla="*/ 1 w 1090"/>
                  <a:gd name="T7" fmla="*/ 0 h 1209"/>
                  <a:gd name="T8" fmla="*/ 1 w 1090"/>
                  <a:gd name="T9" fmla="*/ 0 h 1209"/>
                  <a:gd name="T10" fmla="*/ 0 w 1090"/>
                  <a:gd name="T11" fmla="*/ 0 h 1209"/>
                  <a:gd name="T12" fmla="*/ 1 w 1090"/>
                  <a:gd name="T13" fmla="*/ 0 h 1209"/>
                  <a:gd name="T14" fmla="*/ 1 w 1090"/>
                  <a:gd name="T15" fmla="*/ 0 h 1209"/>
                  <a:gd name="T16" fmla="*/ 1 w 1090"/>
                  <a:gd name="T17" fmla="*/ 0 h 1209"/>
                  <a:gd name="T18" fmla="*/ 1 w 1090"/>
                  <a:gd name="T19" fmla="*/ 0 h 1209"/>
                  <a:gd name="T20" fmla="*/ 1 w 1090"/>
                  <a:gd name="T21" fmla="*/ 0 h 1209"/>
                  <a:gd name="T22" fmla="*/ 1 w 1090"/>
                  <a:gd name="T23" fmla="*/ 0 h 1209"/>
                  <a:gd name="T24" fmla="*/ 1 w 1090"/>
                  <a:gd name="T25" fmla="*/ 0 h 1209"/>
                  <a:gd name="T26" fmla="*/ 1 w 1090"/>
                  <a:gd name="T27" fmla="*/ 0 h 1209"/>
                  <a:gd name="T28" fmla="*/ 1 w 1090"/>
                  <a:gd name="T29" fmla="*/ 0 h 1209"/>
                  <a:gd name="T30" fmla="*/ 1 w 1090"/>
                  <a:gd name="T31" fmla="*/ 0 h 1209"/>
                  <a:gd name="T32" fmla="*/ 1 w 1090"/>
                  <a:gd name="T33" fmla="*/ 0 h 1209"/>
                  <a:gd name="T34" fmla="*/ 1 w 1090"/>
                  <a:gd name="T35" fmla="*/ 0 h 1209"/>
                  <a:gd name="T36" fmla="*/ 1 w 1090"/>
                  <a:gd name="T37" fmla="*/ 0 h 1209"/>
                  <a:gd name="T38" fmla="*/ 1 w 1090"/>
                  <a:gd name="T39" fmla="*/ 0 h 1209"/>
                  <a:gd name="T40" fmla="*/ 1 w 1090"/>
                  <a:gd name="T41" fmla="*/ 0 h 1209"/>
                  <a:gd name="T42" fmla="*/ 1 w 1090"/>
                  <a:gd name="T43" fmla="*/ 0 h 1209"/>
                  <a:gd name="T44" fmla="*/ 1 w 1090"/>
                  <a:gd name="T45" fmla="*/ 0 h 1209"/>
                  <a:gd name="T46" fmla="*/ 1 w 1090"/>
                  <a:gd name="T47" fmla="*/ 0 h 1209"/>
                  <a:gd name="T48" fmla="*/ 1 w 1090"/>
                  <a:gd name="T49" fmla="*/ 0 h 1209"/>
                  <a:gd name="T50" fmla="*/ 1 w 1090"/>
                  <a:gd name="T51" fmla="*/ 0 h 1209"/>
                  <a:gd name="T52" fmla="*/ 1 w 1090"/>
                  <a:gd name="T53" fmla="*/ 0 h 1209"/>
                  <a:gd name="T54" fmla="*/ 1 w 1090"/>
                  <a:gd name="T55" fmla="*/ 0 h 1209"/>
                  <a:gd name="T56" fmla="*/ 1 w 1090"/>
                  <a:gd name="T57" fmla="*/ 0 h 1209"/>
                  <a:gd name="T58" fmla="*/ 1 w 1090"/>
                  <a:gd name="T59" fmla="*/ 0 h 1209"/>
                  <a:gd name="T60" fmla="*/ 1 w 1090"/>
                  <a:gd name="T61" fmla="*/ 0 h 1209"/>
                  <a:gd name="T62" fmla="*/ 1 w 1090"/>
                  <a:gd name="T63" fmla="*/ 0 h 1209"/>
                  <a:gd name="T64" fmla="*/ 1 w 1090"/>
                  <a:gd name="T65" fmla="*/ 0 h 1209"/>
                  <a:gd name="T66" fmla="*/ 1 w 1090"/>
                  <a:gd name="T67" fmla="*/ 0 h 1209"/>
                  <a:gd name="T68" fmla="*/ 1 w 1090"/>
                  <a:gd name="T69" fmla="*/ 0 h 1209"/>
                  <a:gd name="T70" fmla="*/ 1 w 1090"/>
                  <a:gd name="T71" fmla="*/ 0 h 1209"/>
                  <a:gd name="T72" fmla="*/ 1 w 1090"/>
                  <a:gd name="T73" fmla="*/ 0 h 1209"/>
                  <a:gd name="T74" fmla="*/ 1 w 1090"/>
                  <a:gd name="T75" fmla="*/ 0 h 1209"/>
                  <a:gd name="T76" fmla="*/ 1 w 1090"/>
                  <a:gd name="T77" fmla="*/ 0 h 1209"/>
                  <a:gd name="T78" fmla="*/ 1 w 1090"/>
                  <a:gd name="T79" fmla="*/ 0 h 1209"/>
                  <a:gd name="T80" fmla="*/ 1 w 1090"/>
                  <a:gd name="T81" fmla="*/ 0 h 1209"/>
                  <a:gd name="T82" fmla="*/ 1 w 1090"/>
                  <a:gd name="T83" fmla="*/ 0 h 1209"/>
                  <a:gd name="T84" fmla="*/ 1 w 1090"/>
                  <a:gd name="T85" fmla="*/ 0 h 1209"/>
                  <a:gd name="T86" fmla="*/ 1 w 1090"/>
                  <a:gd name="T87" fmla="*/ 0 h 1209"/>
                  <a:gd name="T88" fmla="*/ 1 w 1090"/>
                  <a:gd name="T89" fmla="*/ 0 h 1209"/>
                  <a:gd name="T90" fmla="*/ 1 w 1090"/>
                  <a:gd name="T91" fmla="*/ 0 h 1209"/>
                  <a:gd name="T92" fmla="*/ 1 w 1090"/>
                  <a:gd name="T93" fmla="*/ 0 h 1209"/>
                  <a:gd name="T94" fmla="*/ 1 w 1090"/>
                  <a:gd name="T95" fmla="*/ 0 h 1209"/>
                  <a:gd name="T96" fmla="*/ 1 w 1090"/>
                  <a:gd name="T97" fmla="*/ 0 h 1209"/>
                  <a:gd name="T98" fmla="*/ 1 w 1090"/>
                  <a:gd name="T99" fmla="*/ 0 h 1209"/>
                  <a:gd name="T100" fmla="*/ 1 w 1090"/>
                  <a:gd name="T101" fmla="*/ 0 h 1209"/>
                  <a:gd name="T102" fmla="*/ 1 w 1090"/>
                  <a:gd name="T103" fmla="*/ 0 h 1209"/>
                  <a:gd name="T104" fmla="*/ 1 w 1090"/>
                  <a:gd name="T105" fmla="*/ 0 h 1209"/>
                  <a:gd name="T106" fmla="*/ 1 w 1090"/>
                  <a:gd name="T107" fmla="*/ 0 h 1209"/>
                  <a:gd name="T108" fmla="*/ 1 w 1090"/>
                  <a:gd name="T109" fmla="*/ 0 h 1209"/>
                  <a:gd name="T110" fmla="*/ 1 w 1090"/>
                  <a:gd name="T111" fmla="*/ 0 h 1209"/>
                  <a:gd name="T112" fmla="*/ 1 w 1090"/>
                  <a:gd name="T113" fmla="*/ 0 h 1209"/>
                  <a:gd name="T114" fmla="*/ 1 w 1090"/>
                  <a:gd name="T115" fmla="*/ 0 h 1209"/>
                  <a:gd name="T116" fmla="*/ 1 w 1090"/>
                  <a:gd name="T117" fmla="*/ 0 h 12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90"/>
                  <a:gd name="T178" fmla="*/ 0 h 1209"/>
                  <a:gd name="T179" fmla="*/ 1090 w 1090"/>
                  <a:gd name="T180" fmla="*/ 1209 h 12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90" h="1209">
                    <a:moveTo>
                      <a:pt x="80" y="98"/>
                    </a:moveTo>
                    <a:lnTo>
                      <a:pt x="97" y="123"/>
                    </a:lnTo>
                    <a:lnTo>
                      <a:pt x="95" y="123"/>
                    </a:lnTo>
                    <a:lnTo>
                      <a:pt x="92" y="127"/>
                    </a:lnTo>
                    <a:lnTo>
                      <a:pt x="85" y="132"/>
                    </a:lnTo>
                    <a:lnTo>
                      <a:pt x="80" y="139"/>
                    </a:lnTo>
                    <a:lnTo>
                      <a:pt x="73" y="147"/>
                    </a:lnTo>
                    <a:lnTo>
                      <a:pt x="71" y="153"/>
                    </a:lnTo>
                    <a:lnTo>
                      <a:pt x="68" y="160"/>
                    </a:lnTo>
                    <a:lnTo>
                      <a:pt x="69" y="165"/>
                    </a:lnTo>
                    <a:lnTo>
                      <a:pt x="69" y="168"/>
                    </a:lnTo>
                    <a:lnTo>
                      <a:pt x="71" y="172"/>
                    </a:lnTo>
                    <a:lnTo>
                      <a:pt x="71" y="177"/>
                    </a:lnTo>
                    <a:lnTo>
                      <a:pt x="72" y="182"/>
                    </a:lnTo>
                    <a:lnTo>
                      <a:pt x="73" y="189"/>
                    </a:lnTo>
                    <a:lnTo>
                      <a:pt x="75" y="194"/>
                    </a:lnTo>
                    <a:lnTo>
                      <a:pt x="76" y="202"/>
                    </a:lnTo>
                    <a:lnTo>
                      <a:pt x="77" y="208"/>
                    </a:lnTo>
                    <a:lnTo>
                      <a:pt x="78" y="214"/>
                    </a:lnTo>
                    <a:lnTo>
                      <a:pt x="78" y="220"/>
                    </a:lnTo>
                    <a:lnTo>
                      <a:pt x="80" y="226"/>
                    </a:lnTo>
                    <a:lnTo>
                      <a:pt x="81" y="231"/>
                    </a:lnTo>
                    <a:lnTo>
                      <a:pt x="81" y="235"/>
                    </a:lnTo>
                    <a:lnTo>
                      <a:pt x="82" y="239"/>
                    </a:lnTo>
                    <a:lnTo>
                      <a:pt x="82" y="240"/>
                    </a:lnTo>
                    <a:lnTo>
                      <a:pt x="82" y="241"/>
                    </a:lnTo>
                    <a:lnTo>
                      <a:pt x="81" y="241"/>
                    </a:lnTo>
                    <a:lnTo>
                      <a:pt x="78" y="244"/>
                    </a:lnTo>
                    <a:lnTo>
                      <a:pt x="75" y="245"/>
                    </a:lnTo>
                    <a:lnTo>
                      <a:pt x="69" y="250"/>
                    </a:lnTo>
                    <a:lnTo>
                      <a:pt x="63" y="256"/>
                    </a:lnTo>
                    <a:lnTo>
                      <a:pt x="56" y="262"/>
                    </a:lnTo>
                    <a:lnTo>
                      <a:pt x="52" y="266"/>
                    </a:lnTo>
                    <a:lnTo>
                      <a:pt x="48" y="270"/>
                    </a:lnTo>
                    <a:lnTo>
                      <a:pt x="44" y="275"/>
                    </a:lnTo>
                    <a:lnTo>
                      <a:pt x="40" y="281"/>
                    </a:lnTo>
                    <a:lnTo>
                      <a:pt x="37" y="285"/>
                    </a:lnTo>
                    <a:lnTo>
                      <a:pt x="33" y="291"/>
                    </a:lnTo>
                    <a:lnTo>
                      <a:pt x="29" y="296"/>
                    </a:lnTo>
                    <a:lnTo>
                      <a:pt x="25" y="304"/>
                    </a:lnTo>
                    <a:lnTo>
                      <a:pt x="23" y="307"/>
                    </a:lnTo>
                    <a:lnTo>
                      <a:pt x="21" y="309"/>
                    </a:lnTo>
                    <a:lnTo>
                      <a:pt x="19" y="315"/>
                    </a:lnTo>
                    <a:lnTo>
                      <a:pt x="18" y="319"/>
                    </a:lnTo>
                    <a:lnTo>
                      <a:pt x="16" y="321"/>
                    </a:lnTo>
                    <a:lnTo>
                      <a:pt x="14" y="326"/>
                    </a:lnTo>
                    <a:lnTo>
                      <a:pt x="13" y="330"/>
                    </a:lnTo>
                    <a:lnTo>
                      <a:pt x="12" y="334"/>
                    </a:lnTo>
                    <a:lnTo>
                      <a:pt x="10" y="340"/>
                    </a:lnTo>
                    <a:lnTo>
                      <a:pt x="8" y="343"/>
                    </a:lnTo>
                    <a:lnTo>
                      <a:pt x="6" y="347"/>
                    </a:lnTo>
                    <a:lnTo>
                      <a:pt x="6" y="353"/>
                    </a:lnTo>
                    <a:lnTo>
                      <a:pt x="5" y="357"/>
                    </a:lnTo>
                    <a:lnTo>
                      <a:pt x="4" y="362"/>
                    </a:lnTo>
                    <a:lnTo>
                      <a:pt x="2" y="367"/>
                    </a:lnTo>
                    <a:lnTo>
                      <a:pt x="2" y="372"/>
                    </a:lnTo>
                    <a:lnTo>
                      <a:pt x="1" y="378"/>
                    </a:lnTo>
                    <a:lnTo>
                      <a:pt x="0" y="383"/>
                    </a:lnTo>
                    <a:lnTo>
                      <a:pt x="0" y="388"/>
                    </a:lnTo>
                    <a:lnTo>
                      <a:pt x="0" y="395"/>
                    </a:lnTo>
                    <a:lnTo>
                      <a:pt x="0" y="400"/>
                    </a:lnTo>
                    <a:lnTo>
                      <a:pt x="0" y="406"/>
                    </a:lnTo>
                    <a:lnTo>
                      <a:pt x="0" y="412"/>
                    </a:lnTo>
                    <a:lnTo>
                      <a:pt x="0" y="418"/>
                    </a:lnTo>
                    <a:lnTo>
                      <a:pt x="0" y="423"/>
                    </a:lnTo>
                    <a:lnTo>
                      <a:pt x="0" y="430"/>
                    </a:lnTo>
                    <a:lnTo>
                      <a:pt x="0" y="435"/>
                    </a:lnTo>
                    <a:lnTo>
                      <a:pt x="0" y="442"/>
                    </a:lnTo>
                    <a:lnTo>
                      <a:pt x="0" y="447"/>
                    </a:lnTo>
                    <a:lnTo>
                      <a:pt x="1" y="454"/>
                    </a:lnTo>
                    <a:lnTo>
                      <a:pt x="2" y="459"/>
                    </a:lnTo>
                    <a:lnTo>
                      <a:pt x="4" y="465"/>
                    </a:lnTo>
                    <a:lnTo>
                      <a:pt x="5" y="469"/>
                    </a:lnTo>
                    <a:lnTo>
                      <a:pt x="6" y="475"/>
                    </a:lnTo>
                    <a:lnTo>
                      <a:pt x="8" y="481"/>
                    </a:lnTo>
                    <a:lnTo>
                      <a:pt x="10" y="486"/>
                    </a:lnTo>
                    <a:lnTo>
                      <a:pt x="12" y="492"/>
                    </a:lnTo>
                    <a:lnTo>
                      <a:pt x="14" y="497"/>
                    </a:lnTo>
                    <a:lnTo>
                      <a:pt x="16" y="501"/>
                    </a:lnTo>
                    <a:lnTo>
                      <a:pt x="18" y="507"/>
                    </a:lnTo>
                    <a:lnTo>
                      <a:pt x="21" y="511"/>
                    </a:lnTo>
                    <a:lnTo>
                      <a:pt x="23" y="517"/>
                    </a:lnTo>
                    <a:lnTo>
                      <a:pt x="25" y="520"/>
                    </a:lnTo>
                    <a:lnTo>
                      <a:pt x="27" y="526"/>
                    </a:lnTo>
                    <a:lnTo>
                      <a:pt x="30" y="530"/>
                    </a:lnTo>
                    <a:lnTo>
                      <a:pt x="33" y="535"/>
                    </a:lnTo>
                    <a:lnTo>
                      <a:pt x="35" y="539"/>
                    </a:lnTo>
                    <a:lnTo>
                      <a:pt x="39" y="544"/>
                    </a:lnTo>
                    <a:lnTo>
                      <a:pt x="40" y="548"/>
                    </a:lnTo>
                    <a:lnTo>
                      <a:pt x="44" y="552"/>
                    </a:lnTo>
                    <a:lnTo>
                      <a:pt x="46" y="557"/>
                    </a:lnTo>
                    <a:lnTo>
                      <a:pt x="50" y="561"/>
                    </a:lnTo>
                    <a:lnTo>
                      <a:pt x="52" y="564"/>
                    </a:lnTo>
                    <a:lnTo>
                      <a:pt x="56" y="569"/>
                    </a:lnTo>
                    <a:lnTo>
                      <a:pt x="59" y="573"/>
                    </a:lnTo>
                    <a:lnTo>
                      <a:pt x="63" y="577"/>
                    </a:lnTo>
                    <a:lnTo>
                      <a:pt x="68" y="583"/>
                    </a:lnTo>
                    <a:lnTo>
                      <a:pt x="73" y="590"/>
                    </a:lnTo>
                    <a:lnTo>
                      <a:pt x="78" y="597"/>
                    </a:lnTo>
                    <a:lnTo>
                      <a:pt x="85" y="602"/>
                    </a:lnTo>
                    <a:lnTo>
                      <a:pt x="90" y="607"/>
                    </a:lnTo>
                    <a:lnTo>
                      <a:pt x="95" y="612"/>
                    </a:lnTo>
                    <a:lnTo>
                      <a:pt x="99" y="616"/>
                    </a:lnTo>
                    <a:lnTo>
                      <a:pt x="106" y="621"/>
                    </a:lnTo>
                    <a:lnTo>
                      <a:pt x="109" y="624"/>
                    </a:lnTo>
                    <a:lnTo>
                      <a:pt x="113" y="628"/>
                    </a:lnTo>
                    <a:lnTo>
                      <a:pt x="116" y="631"/>
                    </a:lnTo>
                    <a:lnTo>
                      <a:pt x="119" y="633"/>
                    </a:lnTo>
                    <a:lnTo>
                      <a:pt x="123" y="636"/>
                    </a:lnTo>
                    <a:lnTo>
                      <a:pt x="126" y="637"/>
                    </a:lnTo>
                    <a:lnTo>
                      <a:pt x="275" y="775"/>
                    </a:lnTo>
                    <a:lnTo>
                      <a:pt x="153" y="922"/>
                    </a:lnTo>
                    <a:lnTo>
                      <a:pt x="196" y="964"/>
                    </a:lnTo>
                    <a:lnTo>
                      <a:pt x="200" y="962"/>
                    </a:lnTo>
                    <a:lnTo>
                      <a:pt x="204" y="962"/>
                    </a:lnTo>
                    <a:lnTo>
                      <a:pt x="208" y="964"/>
                    </a:lnTo>
                    <a:lnTo>
                      <a:pt x="212" y="964"/>
                    </a:lnTo>
                    <a:lnTo>
                      <a:pt x="219" y="966"/>
                    </a:lnTo>
                    <a:lnTo>
                      <a:pt x="225" y="969"/>
                    </a:lnTo>
                    <a:lnTo>
                      <a:pt x="229" y="971"/>
                    </a:lnTo>
                    <a:lnTo>
                      <a:pt x="233" y="977"/>
                    </a:lnTo>
                    <a:lnTo>
                      <a:pt x="237" y="981"/>
                    </a:lnTo>
                    <a:lnTo>
                      <a:pt x="240" y="985"/>
                    </a:lnTo>
                    <a:lnTo>
                      <a:pt x="242" y="987"/>
                    </a:lnTo>
                    <a:lnTo>
                      <a:pt x="245" y="991"/>
                    </a:lnTo>
                    <a:lnTo>
                      <a:pt x="247" y="995"/>
                    </a:lnTo>
                    <a:lnTo>
                      <a:pt x="251" y="998"/>
                    </a:lnTo>
                    <a:lnTo>
                      <a:pt x="255" y="999"/>
                    </a:lnTo>
                    <a:lnTo>
                      <a:pt x="261" y="1000"/>
                    </a:lnTo>
                    <a:lnTo>
                      <a:pt x="266" y="1000"/>
                    </a:lnTo>
                    <a:lnTo>
                      <a:pt x="272" y="1000"/>
                    </a:lnTo>
                    <a:lnTo>
                      <a:pt x="271" y="1004"/>
                    </a:lnTo>
                    <a:lnTo>
                      <a:pt x="270" y="1008"/>
                    </a:lnTo>
                    <a:lnTo>
                      <a:pt x="268" y="1013"/>
                    </a:lnTo>
                    <a:lnTo>
                      <a:pt x="266" y="1019"/>
                    </a:lnTo>
                    <a:lnTo>
                      <a:pt x="265" y="1026"/>
                    </a:lnTo>
                    <a:lnTo>
                      <a:pt x="263" y="1030"/>
                    </a:lnTo>
                    <a:lnTo>
                      <a:pt x="263" y="1034"/>
                    </a:lnTo>
                    <a:lnTo>
                      <a:pt x="262" y="1038"/>
                    </a:lnTo>
                    <a:lnTo>
                      <a:pt x="262" y="1042"/>
                    </a:lnTo>
                    <a:lnTo>
                      <a:pt x="262" y="1046"/>
                    </a:lnTo>
                    <a:lnTo>
                      <a:pt x="261" y="1050"/>
                    </a:lnTo>
                    <a:lnTo>
                      <a:pt x="261" y="1055"/>
                    </a:lnTo>
                    <a:lnTo>
                      <a:pt x="261" y="1059"/>
                    </a:lnTo>
                    <a:lnTo>
                      <a:pt x="261" y="1063"/>
                    </a:lnTo>
                    <a:lnTo>
                      <a:pt x="261" y="1067"/>
                    </a:lnTo>
                    <a:lnTo>
                      <a:pt x="261" y="1071"/>
                    </a:lnTo>
                    <a:lnTo>
                      <a:pt x="262" y="1076"/>
                    </a:lnTo>
                    <a:lnTo>
                      <a:pt x="262" y="1080"/>
                    </a:lnTo>
                    <a:lnTo>
                      <a:pt x="263" y="1084"/>
                    </a:lnTo>
                    <a:lnTo>
                      <a:pt x="265" y="1087"/>
                    </a:lnTo>
                    <a:lnTo>
                      <a:pt x="267" y="1092"/>
                    </a:lnTo>
                    <a:lnTo>
                      <a:pt x="271" y="1097"/>
                    </a:lnTo>
                    <a:lnTo>
                      <a:pt x="278" y="1104"/>
                    </a:lnTo>
                    <a:lnTo>
                      <a:pt x="283" y="1106"/>
                    </a:lnTo>
                    <a:lnTo>
                      <a:pt x="288" y="1112"/>
                    </a:lnTo>
                    <a:lnTo>
                      <a:pt x="291" y="1114"/>
                    </a:lnTo>
                    <a:lnTo>
                      <a:pt x="295" y="1118"/>
                    </a:lnTo>
                    <a:lnTo>
                      <a:pt x="297" y="1122"/>
                    </a:lnTo>
                    <a:lnTo>
                      <a:pt x="301" y="1126"/>
                    </a:lnTo>
                    <a:lnTo>
                      <a:pt x="303" y="1131"/>
                    </a:lnTo>
                    <a:lnTo>
                      <a:pt x="306" y="1135"/>
                    </a:lnTo>
                    <a:lnTo>
                      <a:pt x="309" y="1139"/>
                    </a:lnTo>
                    <a:lnTo>
                      <a:pt x="313" y="1144"/>
                    </a:lnTo>
                    <a:lnTo>
                      <a:pt x="314" y="1148"/>
                    </a:lnTo>
                    <a:lnTo>
                      <a:pt x="318" y="1152"/>
                    </a:lnTo>
                    <a:lnTo>
                      <a:pt x="321" y="1158"/>
                    </a:lnTo>
                    <a:lnTo>
                      <a:pt x="325" y="1163"/>
                    </a:lnTo>
                    <a:lnTo>
                      <a:pt x="326" y="1167"/>
                    </a:lnTo>
                    <a:lnTo>
                      <a:pt x="329" y="1171"/>
                    </a:lnTo>
                    <a:lnTo>
                      <a:pt x="331" y="1175"/>
                    </a:lnTo>
                    <a:lnTo>
                      <a:pt x="334" y="1180"/>
                    </a:lnTo>
                    <a:lnTo>
                      <a:pt x="337" y="1182"/>
                    </a:lnTo>
                    <a:lnTo>
                      <a:pt x="338" y="1186"/>
                    </a:lnTo>
                    <a:lnTo>
                      <a:pt x="341" y="1190"/>
                    </a:lnTo>
                    <a:lnTo>
                      <a:pt x="342" y="1194"/>
                    </a:lnTo>
                    <a:lnTo>
                      <a:pt x="344" y="1200"/>
                    </a:lnTo>
                    <a:lnTo>
                      <a:pt x="347" y="1205"/>
                    </a:lnTo>
                    <a:lnTo>
                      <a:pt x="350" y="1207"/>
                    </a:lnTo>
                    <a:lnTo>
                      <a:pt x="350" y="1209"/>
                    </a:lnTo>
                    <a:lnTo>
                      <a:pt x="351" y="1207"/>
                    </a:lnTo>
                    <a:lnTo>
                      <a:pt x="355" y="1203"/>
                    </a:lnTo>
                    <a:lnTo>
                      <a:pt x="358" y="1201"/>
                    </a:lnTo>
                    <a:lnTo>
                      <a:pt x="363" y="1198"/>
                    </a:lnTo>
                    <a:lnTo>
                      <a:pt x="367" y="1196"/>
                    </a:lnTo>
                    <a:lnTo>
                      <a:pt x="372" y="1193"/>
                    </a:lnTo>
                    <a:lnTo>
                      <a:pt x="377" y="1189"/>
                    </a:lnTo>
                    <a:lnTo>
                      <a:pt x="382" y="1185"/>
                    </a:lnTo>
                    <a:lnTo>
                      <a:pt x="389" y="1181"/>
                    </a:lnTo>
                    <a:lnTo>
                      <a:pt x="396" y="1177"/>
                    </a:lnTo>
                    <a:lnTo>
                      <a:pt x="402" y="1173"/>
                    </a:lnTo>
                    <a:lnTo>
                      <a:pt x="410" y="1169"/>
                    </a:lnTo>
                    <a:lnTo>
                      <a:pt x="414" y="1168"/>
                    </a:lnTo>
                    <a:lnTo>
                      <a:pt x="418" y="1167"/>
                    </a:lnTo>
                    <a:lnTo>
                      <a:pt x="422" y="1164"/>
                    </a:lnTo>
                    <a:lnTo>
                      <a:pt x="426" y="1163"/>
                    </a:lnTo>
                    <a:lnTo>
                      <a:pt x="430" y="1160"/>
                    </a:lnTo>
                    <a:lnTo>
                      <a:pt x="434" y="1159"/>
                    </a:lnTo>
                    <a:lnTo>
                      <a:pt x="437" y="1156"/>
                    </a:lnTo>
                    <a:lnTo>
                      <a:pt x="441" y="1155"/>
                    </a:lnTo>
                    <a:lnTo>
                      <a:pt x="445" y="1152"/>
                    </a:lnTo>
                    <a:lnTo>
                      <a:pt x="449" y="1151"/>
                    </a:lnTo>
                    <a:lnTo>
                      <a:pt x="455" y="1150"/>
                    </a:lnTo>
                    <a:lnTo>
                      <a:pt x="458" y="1148"/>
                    </a:lnTo>
                    <a:lnTo>
                      <a:pt x="462" y="1147"/>
                    </a:lnTo>
                    <a:lnTo>
                      <a:pt x="466" y="1146"/>
                    </a:lnTo>
                    <a:lnTo>
                      <a:pt x="470" y="1144"/>
                    </a:lnTo>
                    <a:lnTo>
                      <a:pt x="474" y="1143"/>
                    </a:lnTo>
                    <a:lnTo>
                      <a:pt x="478" y="1142"/>
                    </a:lnTo>
                    <a:lnTo>
                      <a:pt x="483" y="1141"/>
                    </a:lnTo>
                    <a:lnTo>
                      <a:pt x="487" y="1141"/>
                    </a:lnTo>
                    <a:lnTo>
                      <a:pt x="491" y="1141"/>
                    </a:lnTo>
                    <a:lnTo>
                      <a:pt x="495" y="1139"/>
                    </a:lnTo>
                    <a:lnTo>
                      <a:pt x="499" y="1138"/>
                    </a:lnTo>
                    <a:lnTo>
                      <a:pt x="503" y="1138"/>
                    </a:lnTo>
                    <a:lnTo>
                      <a:pt x="507" y="1138"/>
                    </a:lnTo>
                    <a:lnTo>
                      <a:pt x="511" y="1138"/>
                    </a:lnTo>
                    <a:lnTo>
                      <a:pt x="515" y="1138"/>
                    </a:lnTo>
                    <a:lnTo>
                      <a:pt x="517" y="1139"/>
                    </a:lnTo>
                    <a:lnTo>
                      <a:pt x="523" y="1139"/>
                    </a:lnTo>
                    <a:lnTo>
                      <a:pt x="529" y="1141"/>
                    </a:lnTo>
                    <a:lnTo>
                      <a:pt x="536" y="1144"/>
                    </a:lnTo>
                    <a:lnTo>
                      <a:pt x="542" y="1147"/>
                    </a:lnTo>
                    <a:lnTo>
                      <a:pt x="549" y="1151"/>
                    </a:lnTo>
                    <a:lnTo>
                      <a:pt x="553" y="1155"/>
                    </a:lnTo>
                    <a:lnTo>
                      <a:pt x="557" y="1158"/>
                    </a:lnTo>
                    <a:lnTo>
                      <a:pt x="561" y="1159"/>
                    </a:lnTo>
                    <a:lnTo>
                      <a:pt x="565" y="1162"/>
                    </a:lnTo>
                    <a:lnTo>
                      <a:pt x="572" y="1167"/>
                    </a:lnTo>
                    <a:lnTo>
                      <a:pt x="579" y="1169"/>
                    </a:lnTo>
                    <a:lnTo>
                      <a:pt x="586" y="1171"/>
                    </a:lnTo>
                    <a:lnTo>
                      <a:pt x="592" y="1173"/>
                    </a:lnTo>
                    <a:lnTo>
                      <a:pt x="599" y="1173"/>
                    </a:lnTo>
                    <a:lnTo>
                      <a:pt x="604" y="1175"/>
                    </a:lnTo>
                    <a:lnTo>
                      <a:pt x="609" y="1173"/>
                    </a:lnTo>
                    <a:lnTo>
                      <a:pt x="614" y="1172"/>
                    </a:lnTo>
                    <a:lnTo>
                      <a:pt x="618" y="1171"/>
                    </a:lnTo>
                    <a:lnTo>
                      <a:pt x="622" y="1169"/>
                    </a:lnTo>
                    <a:lnTo>
                      <a:pt x="626" y="1167"/>
                    </a:lnTo>
                    <a:lnTo>
                      <a:pt x="630" y="1163"/>
                    </a:lnTo>
                    <a:lnTo>
                      <a:pt x="634" y="1160"/>
                    </a:lnTo>
                    <a:lnTo>
                      <a:pt x="638" y="1158"/>
                    </a:lnTo>
                    <a:lnTo>
                      <a:pt x="639" y="1154"/>
                    </a:lnTo>
                    <a:lnTo>
                      <a:pt x="642" y="1150"/>
                    </a:lnTo>
                    <a:lnTo>
                      <a:pt x="645" y="1146"/>
                    </a:lnTo>
                    <a:lnTo>
                      <a:pt x="646" y="1143"/>
                    </a:lnTo>
                    <a:lnTo>
                      <a:pt x="647" y="1138"/>
                    </a:lnTo>
                    <a:lnTo>
                      <a:pt x="650" y="1135"/>
                    </a:lnTo>
                    <a:lnTo>
                      <a:pt x="651" y="1131"/>
                    </a:lnTo>
                    <a:lnTo>
                      <a:pt x="652" y="1127"/>
                    </a:lnTo>
                    <a:lnTo>
                      <a:pt x="654" y="1121"/>
                    </a:lnTo>
                    <a:lnTo>
                      <a:pt x="656" y="1117"/>
                    </a:lnTo>
                    <a:lnTo>
                      <a:pt x="656" y="1113"/>
                    </a:lnTo>
                    <a:lnTo>
                      <a:pt x="658" y="1113"/>
                    </a:lnTo>
                    <a:lnTo>
                      <a:pt x="736" y="1156"/>
                    </a:lnTo>
                    <a:lnTo>
                      <a:pt x="738" y="1155"/>
                    </a:lnTo>
                    <a:lnTo>
                      <a:pt x="741" y="1152"/>
                    </a:lnTo>
                    <a:lnTo>
                      <a:pt x="744" y="1151"/>
                    </a:lnTo>
                    <a:lnTo>
                      <a:pt x="748" y="1150"/>
                    </a:lnTo>
                    <a:lnTo>
                      <a:pt x="752" y="1147"/>
                    </a:lnTo>
                    <a:lnTo>
                      <a:pt x="756" y="1144"/>
                    </a:lnTo>
                    <a:lnTo>
                      <a:pt x="760" y="1139"/>
                    </a:lnTo>
                    <a:lnTo>
                      <a:pt x="762" y="1135"/>
                    </a:lnTo>
                    <a:lnTo>
                      <a:pt x="766" y="1130"/>
                    </a:lnTo>
                    <a:lnTo>
                      <a:pt x="770" y="1125"/>
                    </a:lnTo>
                    <a:lnTo>
                      <a:pt x="772" y="1121"/>
                    </a:lnTo>
                    <a:lnTo>
                      <a:pt x="773" y="1118"/>
                    </a:lnTo>
                    <a:lnTo>
                      <a:pt x="774" y="1113"/>
                    </a:lnTo>
                    <a:lnTo>
                      <a:pt x="776" y="1110"/>
                    </a:lnTo>
                    <a:lnTo>
                      <a:pt x="777" y="1106"/>
                    </a:lnTo>
                    <a:lnTo>
                      <a:pt x="777" y="1101"/>
                    </a:lnTo>
                    <a:lnTo>
                      <a:pt x="778" y="1097"/>
                    </a:lnTo>
                    <a:lnTo>
                      <a:pt x="779" y="1093"/>
                    </a:lnTo>
                    <a:lnTo>
                      <a:pt x="779" y="1088"/>
                    </a:lnTo>
                    <a:lnTo>
                      <a:pt x="779" y="1083"/>
                    </a:lnTo>
                    <a:lnTo>
                      <a:pt x="779" y="1079"/>
                    </a:lnTo>
                    <a:lnTo>
                      <a:pt x="779" y="1074"/>
                    </a:lnTo>
                    <a:lnTo>
                      <a:pt x="779" y="1070"/>
                    </a:lnTo>
                    <a:lnTo>
                      <a:pt x="779" y="1066"/>
                    </a:lnTo>
                    <a:lnTo>
                      <a:pt x="779" y="1062"/>
                    </a:lnTo>
                    <a:lnTo>
                      <a:pt x="781" y="1058"/>
                    </a:lnTo>
                    <a:lnTo>
                      <a:pt x="779" y="1054"/>
                    </a:lnTo>
                    <a:lnTo>
                      <a:pt x="779" y="1049"/>
                    </a:lnTo>
                    <a:lnTo>
                      <a:pt x="779" y="1046"/>
                    </a:lnTo>
                    <a:lnTo>
                      <a:pt x="779" y="1042"/>
                    </a:lnTo>
                    <a:lnTo>
                      <a:pt x="779" y="1036"/>
                    </a:lnTo>
                    <a:lnTo>
                      <a:pt x="779" y="1030"/>
                    </a:lnTo>
                    <a:lnTo>
                      <a:pt x="778" y="1024"/>
                    </a:lnTo>
                    <a:lnTo>
                      <a:pt x="778" y="1019"/>
                    </a:lnTo>
                    <a:lnTo>
                      <a:pt x="778" y="1013"/>
                    </a:lnTo>
                    <a:lnTo>
                      <a:pt x="778" y="1011"/>
                    </a:lnTo>
                    <a:lnTo>
                      <a:pt x="777" y="1007"/>
                    </a:lnTo>
                    <a:lnTo>
                      <a:pt x="777" y="1006"/>
                    </a:lnTo>
                    <a:lnTo>
                      <a:pt x="781" y="1006"/>
                    </a:lnTo>
                    <a:lnTo>
                      <a:pt x="783" y="1007"/>
                    </a:lnTo>
                    <a:lnTo>
                      <a:pt x="789" y="1008"/>
                    </a:lnTo>
                    <a:lnTo>
                      <a:pt x="794" y="1009"/>
                    </a:lnTo>
                    <a:lnTo>
                      <a:pt x="800" y="1011"/>
                    </a:lnTo>
                    <a:lnTo>
                      <a:pt x="803" y="1011"/>
                    </a:lnTo>
                    <a:lnTo>
                      <a:pt x="807" y="1012"/>
                    </a:lnTo>
                    <a:lnTo>
                      <a:pt x="811" y="1012"/>
                    </a:lnTo>
                    <a:lnTo>
                      <a:pt x="815" y="1013"/>
                    </a:lnTo>
                    <a:lnTo>
                      <a:pt x="821" y="1012"/>
                    </a:lnTo>
                    <a:lnTo>
                      <a:pt x="829" y="1012"/>
                    </a:lnTo>
                    <a:lnTo>
                      <a:pt x="836" y="1011"/>
                    </a:lnTo>
                    <a:lnTo>
                      <a:pt x="844" y="1009"/>
                    </a:lnTo>
                    <a:lnTo>
                      <a:pt x="849" y="1006"/>
                    </a:lnTo>
                    <a:lnTo>
                      <a:pt x="855" y="1002"/>
                    </a:lnTo>
                    <a:lnTo>
                      <a:pt x="858" y="998"/>
                    </a:lnTo>
                    <a:lnTo>
                      <a:pt x="861" y="995"/>
                    </a:lnTo>
                    <a:lnTo>
                      <a:pt x="862" y="992"/>
                    </a:lnTo>
                    <a:lnTo>
                      <a:pt x="865" y="988"/>
                    </a:lnTo>
                    <a:lnTo>
                      <a:pt x="865" y="985"/>
                    </a:lnTo>
                    <a:lnTo>
                      <a:pt x="866" y="981"/>
                    </a:lnTo>
                    <a:lnTo>
                      <a:pt x="867" y="977"/>
                    </a:lnTo>
                    <a:lnTo>
                      <a:pt x="869" y="973"/>
                    </a:lnTo>
                    <a:lnTo>
                      <a:pt x="871" y="966"/>
                    </a:lnTo>
                    <a:lnTo>
                      <a:pt x="874" y="961"/>
                    </a:lnTo>
                    <a:lnTo>
                      <a:pt x="875" y="954"/>
                    </a:lnTo>
                    <a:lnTo>
                      <a:pt x="876" y="950"/>
                    </a:lnTo>
                    <a:lnTo>
                      <a:pt x="878" y="947"/>
                    </a:lnTo>
                    <a:lnTo>
                      <a:pt x="879" y="944"/>
                    </a:lnTo>
                    <a:lnTo>
                      <a:pt x="880" y="937"/>
                    </a:lnTo>
                    <a:lnTo>
                      <a:pt x="882" y="933"/>
                    </a:lnTo>
                    <a:lnTo>
                      <a:pt x="882" y="932"/>
                    </a:lnTo>
                    <a:lnTo>
                      <a:pt x="883" y="932"/>
                    </a:lnTo>
                    <a:lnTo>
                      <a:pt x="984" y="865"/>
                    </a:lnTo>
                    <a:lnTo>
                      <a:pt x="990" y="865"/>
                    </a:lnTo>
                    <a:lnTo>
                      <a:pt x="997" y="867"/>
                    </a:lnTo>
                    <a:lnTo>
                      <a:pt x="1002" y="865"/>
                    </a:lnTo>
                    <a:lnTo>
                      <a:pt x="1007" y="865"/>
                    </a:lnTo>
                    <a:lnTo>
                      <a:pt x="1011" y="864"/>
                    </a:lnTo>
                    <a:lnTo>
                      <a:pt x="1015" y="864"/>
                    </a:lnTo>
                    <a:lnTo>
                      <a:pt x="1019" y="861"/>
                    </a:lnTo>
                    <a:lnTo>
                      <a:pt x="1022" y="860"/>
                    </a:lnTo>
                    <a:lnTo>
                      <a:pt x="1026" y="855"/>
                    </a:lnTo>
                    <a:lnTo>
                      <a:pt x="1030" y="848"/>
                    </a:lnTo>
                    <a:lnTo>
                      <a:pt x="1031" y="842"/>
                    </a:lnTo>
                    <a:lnTo>
                      <a:pt x="1034" y="835"/>
                    </a:lnTo>
                    <a:lnTo>
                      <a:pt x="1034" y="830"/>
                    </a:lnTo>
                    <a:lnTo>
                      <a:pt x="1034" y="826"/>
                    </a:lnTo>
                    <a:lnTo>
                      <a:pt x="1034" y="821"/>
                    </a:lnTo>
                    <a:lnTo>
                      <a:pt x="1035" y="817"/>
                    </a:lnTo>
                    <a:lnTo>
                      <a:pt x="1035" y="811"/>
                    </a:lnTo>
                    <a:lnTo>
                      <a:pt x="1035" y="806"/>
                    </a:lnTo>
                    <a:lnTo>
                      <a:pt x="1035" y="802"/>
                    </a:lnTo>
                    <a:lnTo>
                      <a:pt x="1036" y="798"/>
                    </a:lnTo>
                    <a:lnTo>
                      <a:pt x="1038" y="793"/>
                    </a:lnTo>
                    <a:lnTo>
                      <a:pt x="1039" y="788"/>
                    </a:lnTo>
                    <a:lnTo>
                      <a:pt x="1040" y="783"/>
                    </a:lnTo>
                    <a:lnTo>
                      <a:pt x="1043" y="779"/>
                    </a:lnTo>
                    <a:lnTo>
                      <a:pt x="1044" y="775"/>
                    </a:lnTo>
                    <a:lnTo>
                      <a:pt x="1047" y="771"/>
                    </a:lnTo>
                    <a:lnTo>
                      <a:pt x="1049" y="767"/>
                    </a:lnTo>
                    <a:lnTo>
                      <a:pt x="1055" y="763"/>
                    </a:lnTo>
                    <a:lnTo>
                      <a:pt x="1057" y="758"/>
                    </a:lnTo>
                    <a:lnTo>
                      <a:pt x="1061" y="754"/>
                    </a:lnTo>
                    <a:lnTo>
                      <a:pt x="1064" y="750"/>
                    </a:lnTo>
                    <a:lnTo>
                      <a:pt x="1068" y="746"/>
                    </a:lnTo>
                    <a:lnTo>
                      <a:pt x="1072" y="738"/>
                    </a:lnTo>
                    <a:lnTo>
                      <a:pt x="1077" y="733"/>
                    </a:lnTo>
                    <a:lnTo>
                      <a:pt x="1080" y="728"/>
                    </a:lnTo>
                    <a:lnTo>
                      <a:pt x="1082" y="725"/>
                    </a:lnTo>
                    <a:lnTo>
                      <a:pt x="1083" y="722"/>
                    </a:lnTo>
                    <a:lnTo>
                      <a:pt x="1085" y="722"/>
                    </a:lnTo>
                    <a:lnTo>
                      <a:pt x="1090" y="623"/>
                    </a:lnTo>
                    <a:lnTo>
                      <a:pt x="950" y="606"/>
                    </a:lnTo>
                    <a:lnTo>
                      <a:pt x="949" y="603"/>
                    </a:lnTo>
                    <a:lnTo>
                      <a:pt x="949" y="602"/>
                    </a:lnTo>
                    <a:lnTo>
                      <a:pt x="947" y="598"/>
                    </a:lnTo>
                    <a:lnTo>
                      <a:pt x="947" y="595"/>
                    </a:lnTo>
                    <a:lnTo>
                      <a:pt x="946" y="590"/>
                    </a:lnTo>
                    <a:lnTo>
                      <a:pt x="946" y="585"/>
                    </a:lnTo>
                    <a:lnTo>
                      <a:pt x="945" y="578"/>
                    </a:lnTo>
                    <a:lnTo>
                      <a:pt x="943" y="572"/>
                    </a:lnTo>
                    <a:lnTo>
                      <a:pt x="942" y="564"/>
                    </a:lnTo>
                    <a:lnTo>
                      <a:pt x="941" y="557"/>
                    </a:lnTo>
                    <a:lnTo>
                      <a:pt x="938" y="549"/>
                    </a:lnTo>
                    <a:lnTo>
                      <a:pt x="937" y="544"/>
                    </a:lnTo>
                    <a:lnTo>
                      <a:pt x="934" y="536"/>
                    </a:lnTo>
                    <a:lnTo>
                      <a:pt x="931" y="531"/>
                    </a:lnTo>
                    <a:lnTo>
                      <a:pt x="929" y="524"/>
                    </a:lnTo>
                    <a:lnTo>
                      <a:pt x="926" y="520"/>
                    </a:lnTo>
                    <a:lnTo>
                      <a:pt x="922" y="517"/>
                    </a:lnTo>
                    <a:lnTo>
                      <a:pt x="918" y="511"/>
                    </a:lnTo>
                    <a:lnTo>
                      <a:pt x="916" y="509"/>
                    </a:lnTo>
                    <a:lnTo>
                      <a:pt x="913" y="506"/>
                    </a:lnTo>
                    <a:lnTo>
                      <a:pt x="905" y="498"/>
                    </a:lnTo>
                    <a:lnTo>
                      <a:pt x="900" y="494"/>
                    </a:lnTo>
                    <a:lnTo>
                      <a:pt x="893" y="490"/>
                    </a:lnTo>
                    <a:lnTo>
                      <a:pt x="891" y="488"/>
                    </a:lnTo>
                    <a:lnTo>
                      <a:pt x="888" y="486"/>
                    </a:lnTo>
                    <a:lnTo>
                      <a:pt x="887" y="486"/>
                    </a:lnTo>
                    <a:lnTo>
                      <a:pt x="887" y="485"/>
                    </a:lnTo>
                    <a:lnTo>
                      <a:pt x="887" y="482"/>
                    </a:lnTo>
                    <a:lnTo>
                      <a:pt x="888" y="480"/>
                    </a:lnTo>
                    <a:lnTo>
                      <a:pt x="890" y="475"/>
                    </a:lnTo>
                    <a:lnTo>
                      <a:pt x="890" y="469"/>
                    </a:lnTo>
                    <a:lnTo>
                      <a:pt x="891" y="463"/>
                    </a:lnTo>
                    <a:lnTo>
                      <a:pt x="891" y="459"/>
                    </a:lnTo>
                    <a:lnTo>
                      <a:pt x="891" y="456"/>
                    </a:lnTo>
                    <a:lnTo>
                      <a:pt x="892" y="451"/>
                    </a:lnTo>
                    <a:lnTo>
                      <a:pt x="892" y="448"/>
                    </a:lnTo>
                    <a:lnTo>
                      <a:pt x="892" y="443"/>
                    </a:lnTo>
                    <a:lnTo>
                      <a:pt x="892" y="439"/>
                    </a:lnTo>
                    <a:lnTo>
                      <a:pt x="892" y="434"/>
                    </a:lnTo>
                    <a:lnTo>
                      <a:pt x="893" y="430"/>
                    </a:lnTo>
                    <a:lnTo>
                      <a:pt x="892" y="425"/>
                    </a:lnTo>
                    <a:lnTo>
                      <a:pt x="892" y="421"/>
                    </a:lnTo>
                    <a:lnTo>
                      <a:pt x="892" y="416"/>
                    </a:lnTo>
                    <a:lnTo>
                      <a:pt x="892" y="412"/>
                    </a:lnTo>
                    <a:lnTo>
                      <a:pt x="892" y="406"/>
                    </a:lnTo>
                    <a:lnTo>
                      <a:pt x="891" y="402"/>
                    </a:lnTo>
                    <a:lnTo>
                      <a:pt x="891" y="397"/>
                    </a:lnTo>
                    <a:lnTo>
                      <a:pt x="890" y="393"/>
                    </a:lnTo>
                    <a:lnTo>
                      <a:pt x="888" y="388"/>
                    </a:lnTo>
                    <a:lnTo>
                      <a:pt x="887" y="383"/>
                    </a:lnTo>
                    <a:lnTo>
                      <a:pt x="886" y="379"/>
                    </a:lnTo>
                    <a:lnTo>
                      <a:pt x="886" y="375"/>
                    </a:lnTo>
                    <a:lnTo>
                      <a:pt x="882" y="370"/>
                    </a:lnTo>
                    <a:lnTo>
                      <a:pt x="880" y="366"/>
                    </a:lnTo>
                    <a:lnTo>
                      <a:pt x="876" y="361"/>
                    </a:lnTo>
                    <a:lnTo>
                      <a:pt x="874" y="358"/>
                    </a:lnTo>
                    <a:lnTo>
                      <a:pt x="870" y="354"/>
                    </a:lnTo>
                    <a:lnTo>
                      <a:pt x="866" y="350"/>
                    </a:lnTo>
                    <a:lnTo>
                      <a:pt x="862" y="346"/>
                    </a:lnTo>
                    <a:lnTo>
                      <a:pt x="858" y="343"/>
                    </a:lnTo>
                    <a:lnTo>
                      <a:pt x="853" y="341"/>
                    </a:lnTo>
                    <a:lnTo>
                      <a:pt x="848" y="338"/>
                    </a:lnTo>
                    <a:lnTo>
                      <a:pt x="842" y="336"/>
                    </a:lnTo>
                    <a:lnTo>
                      <a:pt x="838" y="333"/>
                    </a:lnTo>
                    <a:lnTo>
                      <a:pt x="833" y="330"/>
                    </a:lnTo>
                    <a:lnTo>
                      <a:pt x="828" y="329"/>
                    </a:lnTo>
                    <a:lnTo>
                      <a:pt x="823" y="328"/>
                    </a:lnTo>
                    <a:lnTo>
                      <a:pt x="819" y="326"/>
                    </a:lnTo>
                    <a:lnTo>
                      <a:pt x="812" y="324"/>
                    </a:lnTo>
                    <a:lnTo>
                      <a:pt x="808" y="321"/>
                    </a:lnTo>
                    <a:lnTo>
                      <a:pt x="802" y="320"/>
                    </a:lnTo>
                    <a:lnTo>
                      <a:pt x="798" y="320"/>
                    </a:lnTo>
                    <a:lnTo>
                      <a:pt x="794" y="319"/>
                    </a:lnTo>
                    <a:lnTo>
                      <a:pt x="789" y="317"/>
                    </a:lnTo>
                    <a:lnTo>
                      <a:pt x="785" y="316"/>
                    </a:lnTo>
                    <a:lnTo>
                      <a:pt x="782" y="316"/>
                    </a:lnTo>
                    <a:lnTo>
                      <a:pt x="774" y="315"/>
                    </a:lnTo>
                    <a:lnTo>
                      <a:pt x="770" y="315"/>
                    </a:lnTo>
                    <a:lnTo>
                      <a:pt x="766" y="315"/>
                    </a:lnTo>
                    <a:lnTo>
                      <a:pt x="765" y="315"/>
                    </a:lnTo>
                    <a:lnTo>
                      <a:pt x="765" y="266"/>
                    </a:lnTo>
                    <a:lnTo>
                      <a:pt x="755" y="256"/>
                    </a:lnTo>
                    <a:lnTo>
                      <a:pt x="774" y="214"/>
                    </a:lnTo>
                    <a:lnTo>
                      <a:pt x="715" y="176"/>
                    </a:lnTo>
                    <a:lnTo>
                      <a:pt x="715" y="174"/>
                    </a:lnTo>
                    <a:lnTo>
                      <a:pt x="715" y="172"/>
                    </a:lnTo>
                    <a:lnTo>
                      <a:pt x="715" y="168"/>
                    </a:lnTo>
                    <a:lnTo>
                      <a:pt x="715" y="163"/>
                    </a:lnTo>
                    <a:lnTo>
                      <a:pt x="714" y="156"/>
                    </a:lnTo>
                    <a:lnTo>
                      <a:pt x="714" y="149"/>
                    </a:lnTo>
                    <a:lnTo>
                      <a:pt x="714" y="146"/>
                    </a:lnTo>
                    <a:lnTo>
                      <a:pt x="714" y="142"/>
                    </a:lnTo>
                    <a:lnTo>
                      <a:pt x="714" y="139"/>
                    </a:lnTo>
                    <a:lnTo>
                      <a:pt x="714" y="135"/>
                    </a:lnTo>
                    <a:lnTo>
                      <a:pt x="713" y="131"/>
                    </a:lnTo>
                    <a:lnTo>
                      <a:pt x="711" y="127"/>
                    </a:lnTo>
                    <a:lnTo>
                      <a:pt x="711" y="123"/>
                    </a:lnTo>
                    <a:lnTo>
                      <a:pt x="710" y="118"/>
                    </a:lnTo>
                    <a:lnTo>
                      <a:pt x="709" y="114"/>
                    </a:lnTo>
                    <a:lnTo>
                      <a:pt x="707" y="110"/>
                    </a:lnTo>
                    <a:lnTo>
                      <a:pt x="706" y="106"/>
                    </a:lnTo>
                    <a:lnTo>
                      <a:pt x="706" y="102"/>
                    </a:lnTo>
                    <a:lnTo>
                      <a:pt x="701" y="94"/>
                    </a:lnTo>
                    <a:lnTo>
                      <a:pt x="697" y="89"/>
                    </a:lnTo>
                    <a:lnTo>
                      <a:pt x="693" y="84"/>
                    </a:lnTo>
                    <a:lnTo>
                      <a:pt x="686" y="79"/>
                    </a:lnTo>
                    <a:lnTo>
                      <a:pt x="683" y="76"/>
                    </a:lnTo>
                    <a:lnTo>
                      <a:pt x="679" y="75"/>
                    </a:lnTo>
                    <a:lnTo>
                      <a:pt x="675" y="73"/>
                    </a:lnTo>
                    <a:lnTo>
                      <a:pt x="671" y="72"/>
                    </a:lnTo>
                    <a:lnTo>
                      <a:pt x="667" y="71"/>
                    </a:lnTo>
                    <a:lnTo>
                      <a:pt x="662" y="70"/>
                    </a:lnTo>
                    <a:lnTo>
                      <a:pt x="656" y="68"/>
                    </a:lnTo>
                    <a:lnTo>
                      <a:pt x="652" y="68"/>
                    </a:lnTo>
                    <a:lnTo>
                      <a:pt x="647" y="68"/>
                    </a:lnTo>
                    <a:lnTo>
                      <a:pt x="642" y="67"/>
                    </a:lnTo>
                    <a:lnTo>
                      <a:pt x="637" y="67"/>
                    </a:lnTo>
                    <a:lnTo>
                      <a:pt x="633" y="67"/>
                    </a:lnTo>
                    <a:lnTo>
                      <a:pt x="627" y="67"/>
                    </a:lnTo>
                    <a:lnTo>
                      <a:pt x="622" y="67"/>
                    </a:lnTo>
                    <a:lnTo>
                      <a:pt x="617" y="68"/>
                    </a:lnTo>
                    <a:lnTo>
                      <a:pt x="613" y="68"/>
                    </a:lnTo>
                    <a:lnTo>
                      <a:pt x="608" y="68"/>
                    </a:lnTo>
                    <a:lnTo>
                      <a:pt x="603" y="68"/>
                    </a:lnTo>
                    <a:lnTo>
                      <a:pt x="599" y="70"/>
                    </a:lnTo>
                    <a:lnTo>
                      <a:pt x="595" y="71"/>
                    </a:lnTo>
                    <a:lnTo>
                      <a:pt x="591" y="71"/>
                    </a:lnTo>
                    <a:lnTo>
                      <a:pt x="587" y="72"/>
                    </a:lnTo>
                    <a:lnTo>
                      <a:pt x="583" y="72"/>
                    </a:lnTo>
                    <a:lnTo>
                      <a:pt x="580" y="73"/>
                    </a:lnTo>
                    <a:lnTo>
                      <a:pt x="574" y="73"/>
                    </a:lnTo>
                    <a:lnTo>
                      <a:pt x="570" y="75"/>
                    </a:lnTo>
                    <a:lnTo>
                      <a:pt x="567" y="76"/>
                    </a:lnTo>
                    <a:lnTo>
                      <a:pt x="566" y="76"/>
                    </a:lnTo>
                    <a:lnTo>
                      <a:pt x="533" y="148"/>
                    </a:lnTo>
                    <a:lnTo>
                      <a:pt x="469" y="156"/>
                    </a:lnTo>
                    <a:lnTo>
                      <a:pt x="482" y="93"/>
                    </a:lnTo>
                    <a:lnTo>
                      <a:pt x="481" y="93"/>
                    </a:lnTo>
                    <a:lnTo>
                      <a:pt x="478" y="93"/>
                    </a:lnTo>
                    <a:lnTo>
                      <a:pt x="475" y="93"/>
                    </a:lnTo>
                    <a:lnTo>
                      <a:pt x="472" y="94"/>
                    </a:lnTo>
                    <a:lnTo>
                      <a:pt x="465" y="94"/>
                    </a:lnTo>
                    <a:lnTo>
                      <a:pt x="458" y="94"/>
                    </a:lnTo>
                    <a:lnTo>
                      <a:pt x="455" y="94"/>
                    </a:lnTo>
                    <a:lnTo>
                      <a:pt x="451" y="96"/>
                    </a:lnTo>
                    <a:lnTo>
                      <a:pt x="447" y="97"/>
                    </a:lnTo>
                    <a:lnTo>
                      <a:pt x="444" y="97"/>
                    </a:lnTo>
                    <a:lnTo>
                      <a:pt x="439" y="97"/>
                    </a:lnTo>
                    <a:lnTo>
                      <a:pt x="434" y="98"/>
                    </a:lnTo>
                    <a:lnTo>
                      <a:pt x="430" y="98"/>
                    </a:lnTo>
                    <a:lnTo>
                      <a:pt x="424" y="100"/>
                    </a:lnTo>
                    <a:lnTo>
                      <a:pt x="420" y="100"/>
                    </a:lnTo>
                    <a:lnTo>
                      <a:pt x="415" y="101"/>
                    </a:lnTo>
                    <a:lnTo>
                      <a:pt x="410" y="101"/>
                    </a:lnTo>
                    <a:lnTo>
                      <a:pt x="406" y="102"/>
                    </a:lnTo>
                    <a:lnTo>
                      <a:pt x="401" y="104"/>
                    </a:lnTo>
                    <a:lnTo>
                      <a:pt x="396" y="105"/>
                    </a:lnTo>
                    <a:lnTo>
                      <a:pt x="390" y="105"/>
                    </a:lnTo>
                    <a:lnTo>
                      <a:pt x="386" y="106"/>
                    </a:lnTo>
                    <a:lnTo>
                      <a:pt x="381" y="108"/>
                    </a:lnTo>
                    <a:lnTo>
                      <a:pt x="376" y="109"/>
                    </a:lnTo>
                    <a:lnTo>
                      <a:pt x="371" y="110"/>
                    </a:lnTo>
                    <a:lnTo>
                      <a:pt x="367" y="113"/>
                    </a:lnTo>
                    <a:lnTo>
                      <a:pt x="361" y="113"/>
                    </a:lnTo>
                    <a:lnTo>
                      <a:pt x="356" y="114"/>
                    </a:lnTo>
                    <a:lnTo>
                      <a:pt x="352" y="115"/>
                    </a:lnTo>
                    <a:lnTo>
                      <a:pt x="348" y="118"/>
                    </a:lnTo>
                    <a:lnTo>
                      <a:pt x="343" y="119"/>
                    </a:lnTo>
                    <a:lnTo>
                      <a:pt x="339" y="121"/>
                    </a:lnTo>
                    <a:lnTo>
                      <a:pt x="337" y="123"/>
                    </a:lnTo>
                    <a:lnTo>
                      <a:pt x="333" y="125"/>
                    </a:lnTo>
                    <a:lnTo>
                      <a:pt x="329" y="126"/>
                    </a:lnTo>
                    <a:lnTo>
                      <a:pt x="325" y="127"/>
                    </a:lnTo>
                    <a:lnTo>
                      <a:pt x="321" y="129"/>
                    </a:lnTo>
                    <a:lnTo>
                      <a:pt x="318" y="131"/>
                    </a:lnTo>
                    <a:lnTo>
                      <a:pt x="312" y="134"/>
                    </a:lnTo>
                    <a:lnTo>
                      <a:pt x="306" y="138"/>
                    </a:lnTo>
                    <a:lnTo>
                      <a:pt x="300" y="139"/>
                    </a:lnTo>
                    <a:lnTo>
                      <a:pt x="296" y="142"/>
                    </a:lnTo>
                    <a:lnTo>
                      <a:pt x="292" y="144"/>
                    </a:lnTo>
                    <a:lnTo>
                      <a:pt x="289" y="147"/>
                    </a:lnTo>
                    <a:lnTo>
                      <a:pt x="285" y="149"/>
                    </a:lnTo>
                    <a:lnTo>
                      <a:pt x="284" y="151"/>
                    </a:lnTo>
                    <a:lnTo>
                      <a:pt x="283" y="151"/>
                    </a:lnTo>
                    <a:lnTo>
                      <a:pt x="280" y="151"/>
                    </a:lnTo>
                    <a:lnTo>
                      <a:pt x="276" y="149"/>
                    </a:lnTo>
                    <a:lnTo>
                      <a:pt x="274" y="148"/>
                    </a:lnTo>
                    <a:lnTo>
                      <a:pt x="268" y="144"/>
                    </a:lnTo>
                    <a:lnTo>
                      <a:pt x="266" y="143"/>
                    </a:lnTo>
                    <a:lnTo>
                      <a:pt x="263" y="139"/>
                    </a:lnTo>
                    <a:lnTo>
                      <a:pt x="263" y="136"/>
                    </a:lnTo>
                    <a:lnTo>
                      <a:pt x="263" y="130"/>
                    </a:lnTo>
                    <a:lnTo>
                      <a:pt x="265" y="123"/>
                    </a:lnTo>
                    <a:lnTo>
                      <a:pt x="266" y="118"/>
                    </a:lnTo>
                    <a:lnTo>
                      <a:pt x="267" y="114"/>
                    </a:lnTo>
                    <a:lnTo>
                      <a:pt x="268" y="110"/>
                    </a:lnTo>
                    <a:lnTo>
                      <a:pt x="270" y="106"/>
                    </a:lnTo>
                    <a:lnTo>
                      <a:pt x="270" y="101"/>
                    </a:lnTo>
                    <a:lnTo>
                      <a:pt x="271" y="97"/>
                    </a:lnTo>
                    <a:lnTo>
                      <a:pt x="270" y="92"/>
                    </a:lnTo>
                    <a:lnTo>
                      <a:pt x="270" y="88"/>
                    </a:lnTo>
                    <a:lnTo>
                      <a:pt x="268" y="83"/>
                    </a:lnTo>
                    <a:lnTo>
                      <a:pt x="267" y="77"/>
                    </a:lnTo>
                    <a:lnTo>
                      <a:pt x="266" y="73"/>
                    </a:lnTo>
                    <a:lnTo>
                      <a:pt x="263" y="68"/>
                    </a:lnTo>
                    <a:lnTo>
                      <a:pt x="259" y="63"/>
                    </a:lnTo>
                    <a:lnTo>
                      <a:pt x="254" y="58"/>
                    </a:lnTo>
                    <a:lnTo>
                      <a:pt x="250" y="52"/>
                    </a:lnTo>
                    <a:lnTo>
                      <a:pt x="247" y="47"/>
                    </a:lnTo>
                    <a:lnTo>
                      <a:pt x="242" y="41"/>
                    </a:lnTo>
                    <a:lnTo>
                      <a:pt x="240" y="35"/>
                    </a:lnTo>
                    <a:lnTo>
                      <a:pt x="236" y="29"/>
                    </a:lnTo>
                    <a:lnTo>
                      <a:pt x="234" y="25"/>
                    </a:lnTo>
                    <a:lnTo>
                      <a:pt x="230" y="18"/>
                    </a:lnTo>
                    <a:lnTo>
                      <a:pt x="228" y="14"/>
                    </a:lnTo>
                    <a:lnTo>
                      <a:pt x="227" y="9"/>
                    </a:lnTo>
                    <a:lnTo>
                      <a:pt x="225" y="7"/>
                    </a:lnTo>
                    <a:lnTo>
                      <a:pt x="223" y="1"/>
                    </a:lnTo>
                    <a:lnTo>
                      <a:pt x="223" y="0"/>
                    </a:lnTo>
                    <a:lnTo>
                      <a:pt x="102" y="64"/>
                    </a:lnTo>
                    <a:lnTo>
                      <a:pt x="80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3" name="Freeform 23"/>
              <p:cNvSpPr>
                <a:spLocks/>
              </p:cNvSpPr>
              <p:nvPr/>
            </p:nvSpPr>
            <p:spPr bwMode="auto">
              <a:xfrm>
                <a:off x="1292" y="3333"/>
                <a:ext cx="188" cy="193"/>
              </a:xfrm>
              <a:custGeom>
                <a:avLst/>
                <a:gdLst>
                  <a:gd name="T0" fmla="*/ 1 w 375"/>
                  <a:gd name="T1" fmla="*/ 0 h 387"/>
                  <a:gd name="T2" fmla="*/ 1 w 375"/>
                  <a:gd name="T3" fmla="*/ 0 h 387"/>
                  <a:gd name="T4" fmla="*/ 1 w 375"/>
                  <a:gd name="T5" fmla="*/ 0 h 387"/>
                  <a:gd name="T6" fmla="*/ 1 w 375"/>
                  <a:gd name="T7" fmla="*/ 0 h 387"/>
                  <a:gd name="T8" fmla="*/ 1 w 375"/>
                  <a:gd name="T9" fmla="*/ 0 h 387"/>
                  <a:gd name="T10" fmla="*/ 1 w 375"/>
                  <a:gd name="T11" fmla="*/ 0 h 387"/>
                  <a:gd name="T12" fmla="*/ 1 w 375"/>
                  <a:gd name="T13" fmla="*/ 0 h 387"/>
                  <a:gd name="T14" fmla="*/ 1 w 375"/>
                  <a:gd name="T15" fmla="*/ 0 h 387"/>
                  <a:gd name="T16" fmla="*/ 1 w 375"/>
                  <a:gd name="T17" fmla="*/ 0 h 387"/>
                  <a:gd name="T18" fmla="*/ 1 w 375"/>
                  <a:gd name="T19" fmla="*/ 0 h 387"/>
                  <a:gd name="T20" fmla="*/ 1 w 375"/>
                  <a:gd name="T21" fmla="*/ 0 h 387"/>
                  <a:gd name="T22" fmla="*/ 1 w 375"/>
                  <a:gd name="T23" fmla="*/ 0 h 387"/>
                  <a:gd name="T24" fmla="*/ 1 w 375"/>
                  <a:gd name="T25" fmla="*/ 0 h 387"/>
                  <a:gd name="T26" fmla="*/ 1 w 375"/>
                  <a:gd name="T27" fmla="*/ 0 h 387"/>
                  <a:gd name="T28" fmla="*/ 1 w 375"/>
                  <a:gd name="T29" fmla="*/ 0 h 387"/>
                  <a:gd name="T30" fmla="*/ 1 w 375"/>
                  <a:gd name="T31" fmla="*/ 0 h 387"/>
                  <a:gd name="T32" fmla="*/ 1 w 375"/>
                  <a:gd name="T33" fmla="*/ 0 h 387"/>
                  <a:gd name="T34" fmla="*/ 1 w 375"/>
                  <a:gd name="T35" fmla="*/ 0 h 387"/>
                  <a:gd name="T36" fmla="*/ 1 w 375"/>
                  <a:gd name="T37" fmla="*/ 0 h 387"/>
                  <a:gd name="T38" fmla="*/ 1 w 375"/>
                  <a:gd name="T39" fmla="*/ 0 h 387"/>
                  <a:gd name="T40" fmla="*/ 1 w 375"/>
                  <a:gd name="T41" fmla="*/ 0 h 387"/>
                  <a:gd name="T42" fmla="*/ 1 w 375"/>
                  <a:gd name="T43" fmla="*/ 0 h 387"/>
                  <a:gd name="T44" fmla="*/ 1 w 375"/>
                  <a:gd name="T45" fmla="*/ 0 h 387"/>
                  <a:gd name="T46" fmla="*/ 1 w 375"/>
                  <a:gd name="T47" fmla="*/ 0 h 387"/>
                  <a:gd name="T48" fmla="*/ 1 w 375"/>
                  <a:gd name="T49" fmla="*/ 0 h 387"/>
                  <a:gd name="T50" fmla="*/ 1 w 375"/>
                  <a:gd name="T51" fmla="*/ 0 h 387"/>
                  <a:gd name="T52" fmla="*/ 1 w 375"/>
                  <a:gd name="T53" fmla="*/ 0 h 387"/>
                  <a:gd name="T54" fmla="*/ 1 w 375"/>
                  <a:gd name="T55" fmla="*/ 0 h 387"/>
                  <a:gd name="T56" fmla="*/ 1 w 375"/>
                  <a:gd name="T57" fmla="*/ 0 h 387"/>
                  <a:gd name="T58" fmla="*/ 1 w 375"/>
                  <a:gd name="T59" fmla="*/ 0 h 387"/>
                  <a:gd name="T60" fmla="*/ 1 w 375"/>
                  <a:gd name="T61" fmla="*/ 0 h 387"/>
                  <a:gd name="T62" fmla="*/ 1 w 375"/>
                  <a:gd name="T63" fmla="*/ 0 h 387"/>
                  <a:gd name="T64" fmla="*/ 1 w 375"/>
                  <a:gd name="T65" fmla="*/ 0 h 387"/>
                  <a:gd name="T66" fmla="*/ 1 w 375"/>
                  <a:gd name="T67" fmla="*/ 0 h 387"/>
                  <a:gd name="T68" fmla="*/ 1 w 375"/>
                  <a:gd name="T69" fmla="*/ 0 h 387"/>
                  <a:gd name="T70" fmla="*/ 1 w 375"/>
                  <a:gd name="T71" fmla="*/ 0 h 387"/>
                  <a:gd name="T72" fmla="*/ 1 w 375"/>
                  <a:gd name="T73" fmla="*/ 0 h 387"/>
                  <a:gd name="T74" fmla="*/ 1 w 375"/>
                  <a:gd name="T75" fmla="*/ 0 h 387"/>
                  <a:gd name="T76" fmla="*/ 1 w 375"/>
                  <a:gd name="T77" fmla="*/ 0 h 387"/>
                  <a:gd name="T78" fmla="*/ 1 w 375"/>
                  <a:gd name="T79" fmla="*/ 0 h 387"/>
                  <a:gd name="T80" fmla="*/ 1 w 375"/>
                  <a:gd name="T81" fmla="*/ 0 h 387"/>
                  <a:gd name="T82" fmla="*/ 1 w 375"/>
                  <a:gd name="T83" fmla="*/ 0 h 387"/>
                  <a:gd name="T84" fmla="*/ 1 w 375"/>
                  <a:gd name="T85" fmla="*/ 0 h 387"/>
                  <a:gd name="T86" fmla="*/ 1 w 375"/>
                  <a:gd name="T87" fmla="*/ 0 h 387"/>
                  <a:gd name="T88" fmla="*/ 1 w 375"/>
                  <a:gd name="T89" fmla="*/ 0 h 387"/>
                  <a:gd name="T90" fmla="*/ 1 w 375"/>
                  <a:gd name="T91" fmla="*/ 0 h 387"/>
                  <a:gd name="T92" fmla="*/ 1 w 375"/>
                  <a:gd name="T93" fmla="*/ 0 h 387"/>
                  <a:gd name="T94" fmla="*/ 1 w 375"/>
                  <a:gd name="T95" fmla="*/ 0 h 387"/>
                  <a:gd name="T96" fmla="*/ 1 w 375"/>
                  <a:gd name="T97" fmla="*/ 0 h 387"/>
                  <a:gd name="T98" fmla="*/ 1 w 375"/>
                  <a:gd name="T99" fmla="*/ 0 h 387"/>
                  <a:gd name="T100" fmla="*/ 1 w 375"/>
                  <a:gd name="T101" fmla="*/ 0 h 387"/>
                  <a:gd name="T102" fmla="*/ 1 w 375"/>
                  <a:gd name="T103" fmla="*/ 0 h 387"/>
                  <a:gd name="T104" fmla="*/ 1 w 375"/>
                  <a:gd name="T105" fmla="*/ 0 h 387"/>
                  <a:gd name="T106" fmla="*/ 1 w 375"/>
                  <a:gd name="T107" fmla="*/ 0 h 38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75"/>
                  <a:gd name="T163" fmla="*/ 0 h 387"/>
                  <a:gd name="T164" fmla="*/ 375 w 375"/>
                  <a:gd name="T165" fmla="*/ 387 h 38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75" h="387">
                    <a:moveTo>
                      <a:pt x="219" y="171"/>
                    </a:moveTo>
                    <a:lnTo>
                      <a:pt x="219" y="171"/>
                    </a:lnTo>
                    <a:lnTo>
                      <a:pt x="223" y="169"/>
                    </a:lnTo>
                    <a:lnTo>
                      <a:pt x="228" y="167"/>
                    </a:lnTo>
                    <a:lnTo>
                      <a:pt x="235" y="165"/>
                    </a:lnTo>
                    <a:lnTo>
                      <a:pt x="238" y="163"/>
                    </a:lnTo>
                    <a:lnTo>
                      <a:pt x="242" y="161"/>
                    </a:lnTo>
                    <a:lnTo>
                      <a:pt x="246" y="160"/>
                    </a:lnTo>
                    <a:lnTo>
                      <a:pt x="252" y="159"/>
                    </a:lnTo>
                    <a:lnTo>
                      <a:pt x="256" y="156"/>
                    </a:lnTo>
                    <a:lnTo>
                      <a:pt x="259" y="155"/>
                    </a:lnTo>
                    <a:lnTo>
                      <a:pt x="265" y="154"/>
                    </a:lnTo>
                    <a:lnTo>
                      <a:pt x="270" y="152"/>
                    </a:lnTo>
                    <a:lnTo>
                      <a:pt x="274" y="151"/>
                    </a:lnTo>
                    <a:lnTo>
                      <a:pt x="279" y="150"/>
                    </a:lnTo>
                    <a:lnTo>
                      <a:pt x="283" y="148"/>
                    </a:lnTo>
                    <a:lnTo>
                      <a:pt x="287" y="148"/>
                    </a:lnTo>
                    <a:lnTo>
                      <a:pt x="291" y="148"/>
                    </a:lnTo>
                    <a:lnTo>
                      <a:pt x="295" y="150"/>
                    </a:lnTo>
                    <a:lnTo>
                      <a:pt x="299" y="150"/>
                    </a:lnTo>
                    <a:lnTo>
                      <a:pt x="303" y="150"/>
                    </a:lnTo>
                    <a:lnTo>
                      <a:pt x="307" y="151"/>
                    </a:lnTo>
                    <a:lnTo>
                      <a:pt x="312" y="151"/>
                    </a:lnTo>
                    <a:lnTo>
                      <a:pt x="316" y="152"/>
                    </a:lnTo>
                    <a:lnTo>
                      <a:pt x="320" y="152"/>
                    </a:lnTo>
                    <a:lnTo>
                      <a:pt x="325" y="154"/>
                    </a:lnTo>
                    <a:lnTo>
                      <a:pt x="330" y="155"/>
                    </a:lnTo>
                    <a:lnTo>
                      <a:pt x="334" y="155"/>
                    </a:lnTo>
                    <a:lnTo>
                      <a:pt x="338" y="156"/>
                    </a:lnTo>
                    <a:lnTo>
                      <a:pt x="342" y="156"/>
                    </a:lnTo>
                    <a:lnTo>
                      <a:pt x="346" y="157"/>
                    </a:lnTo>
                    <a:lnTo>
                      <a:pt x="354" y="159"/>
                    </a:lnTo>
                    <a:lnTo>
                      <a:pt x="360" y="160"/>
                    </a:lnTo>
                    <a:lnTo>
                      <a:pt x="366" y="161"/>
                    </a:lnTo>
                    <a:lnTo>
                      <a:pt x="369" y="163"/>
                    </a:lnTo>
                    <a:lnTo>
                      <a:pt x="372" y="164"/>
                    </a:lnTo>
                    <a:lnTo>
                      <a:pt x="375" y="164"/>
                    </a:lnTo>
                    <a:lnTo>
                      <a:pt x="372" y="165"/>
                    </a:lnTo>
                    <a:lnTo>
                      <a:pt x="371" y="168"/>
                    </a:lnTo>
                    <a:lnTo>
                      <a:pt x="368" y="172"/>
                    </a:lnTo>
                    <a:lnTo>
                      <a:pt x="366" y="178"/>
                    </a:lnTo>
                    <a:lnTo>
                      <a:pt x="363" y="181"/>
                    </a:lnTo>
                    <a:lnTo>
                      <a:pt x="362" y="185"/>
                    </a:lnTo>
                    <a:lnTo>
                      <a:pt x="359" y="190"/>
                    </a:lnTo>
                    <a:lnTo>
                      <a:pt x="358" y="195"/>
                    </a:lnTo>
                    <a:lnTo>
                      <a:pt x="356" y="199"/>
                    </a:lnTo>
                    <a:lnTo>
                      <a:pt x="356" y="206"/>
                    </a:lnTo>
                    <a:lnTo>
                      <a:pt x="356" y="211"/>
                    </a:lnTo>
                    <a:lnTo>
                      <a:pt x="356" y="219"/>
                    </a:lnTo>
                    <a:lnTo>
                      <a:pt x="356" y="224"/>
                    </a:lnTo>
                    <a:lnTo>
                      <a:pt x="356" y="231"/>
                    </a:lnTo>
                    <a:lnTo>
                      <a:pt x="356" y="235"/>
                    </a:lnTo>
                    <a:lnTo>
                      <a:pt x="356" y="240"/>
                    </a:lnTo>
                    <a:lnTo>
                      <a:pt x="355" y="244"/>
                    </a:lnTo>
                    <a:lnTo>
                      <a:pt x="355" y="247"/>
                    </a:lnTo>
                    <a:lnTo>
                      <a:pt x="355" y="249"/>
                    </a:lnTo>
                    <a:lnTo>
                      <a:pt x="355" y="253"/>
                    </a:lnTo>
                    <a:lnTo>
                      <a:pt x="354" y="257"/>
                    </a:lnTo>
                    <a:lnTo>
                      <a:pt x="354" y="260"/>
                    </a:lnTo>
                    <a:lnTo>
                      <a:pt x="351" y="261"/>
                    </a:lnTo>
                    <a:lnTo>
                      <a:pt x="350" y="262"/>
                    </a:lnTo>
                    <a:lnTo>
                      <a:pt x="346" y="264"/>
                    </a:lnTo>
                    <a:lnTo>
                      <a:pt x="341" y="270"/>
                    </a:lnTo>
                    <a:lnTo>
                      <a:pt x="338" y="274"/>
                    </a:lnTo>
                    <a:lnTo>
                      <a:pt x="334" y="278"/>
                    </a:lnTo>
                    <a:lnTo>
                      <a:pt x="330" y="283"/>
                    </a:lnTo>
                    <a:lnTo>
                      <a:pt x="328" y="289"/>
                    </a:lnTo>
                    <a:lnTo>
                      <a:pt x="324" y="294"/>
                    </a:lnTo>
                    <a:lnTo>
                      <a:pt x="321" y="299"/>
                    </a:lnTo>
                    <a:lnTo>
                      <a:pt x="317" y="303"/>
                    </a:lnTo>
                    <a:lnTo>
                      <a:pt x="316" y="310"/>
                    </a:lnTo>
                    <a:lnTo>
                      <a:pt x="313" y="313"/>
                    </a:lnTo>
                    <a:lnTo>
                      <a:pt x="312" y="319"/>
                    </a:lnTo>
                    <a:lnTo>
                      <a:pt x="311" y="323"/>
                    </a:lnTo>
                    <a:lnTo>
                      <a:pt x="311" y="328"/>
                    </a:lnTo>
                    <a:lnTo>
                      <a:pt x="311" y="334"/>
                    </a:lnTo>
                    <a:lnTo>
                      <a:pt x="312" y="341"/>
                    </a:lnTo>
                    <a:lnTo>
                      <a:pt x="312" y="346"/>
                    </a:lnTo>
                    <a:lnTo>
                      <a:pt x="312" y="350"/>
                    </a:lnTo>
                    <a:lnTo>
                      <a:pt x="311" y="351"/>
                    </a:lnTo>
                    <a:lnTo>
                      <a:pt x="309" y="354"/>
                    </a:lnTo>
                    <a:lnTo>
                      <a:pt x="305" y="354"/>
                    </a:lnTo>
                    <a:lnTo>
                      <a:pt x="301" y="353"/>
                    </a:lnTo>
                    <a:lnTo>
                      <a:pt x="295" y="350"/>
                    </a:lnTo>
                    <a:lnTo>
                      <a:pt x="290" y="348"/>
                    </a:lnTo>
                    <a:lnTo>
                      <a:pt x="284" y="346"/>
                    </a:lnTo>
                    <a:lnTo>
                      <a:pt x="279" y="346"/>
                    </a:lnTo>
                    <a:lnTo>
                      <a:pt x="275" y="346"/>
                    </a:lnTo>
                    <a:lnTo>
                      <a:pt x="271" y="346"/>
                    </a:lnTo>
                    <a:lnTo>
                      <a:pt x="267" y="349"/>
                    </a:lnTo>
                    <a:lnTo>
                      <a:pt x="266" y="351"/>
                    </a:lnTo>
                    <a:lnTo>
                      <a:pt x="265" y="355"/>
                    </a:lnTo>
                    <a:lnTo>
                      <a:pt x="262" y="359"/>
                    </a:lnTo>
                    <a:lnTo>
                      <a:pt x="261" y="363"/>
                    </a:lnTo>
                    <a:lnTo>
                      <a:pt x="259" y="369"/>
                    </a:lnTo>
                    <a:lnTo>
                      <a:pt x="257" y="371"/>
                    </a:lnTo>
                    <a:lnTo>
                      <a:pt x="254" y="375"/>
                    </a:lnTo>
                    <a:lnTo>
                      <a:pt x="253" y="376"/>
                    </a:lnTo>
                    <a:lnTo>
                      <a:pt x="250" y="378"/>
                    </a:lnTo>
                    <a:lnTo>
                      <a:pt x="248" y="378"/>
                    </a:lnTo>
                    <a:lnTo>
                      <a:pt x="244" y="379"/>
                    </a:lnTo>
                    <a:lnTo>
                      <a:pt x="238" y="380"/>
                    </a:lnTo>
                    <a:lnTo>
                      <a:pt x="235" y="383"/>
                    </a:lnTo>
                    <a:lnTo>
                      <a:pt x="231" y="384"/>
                    </a:lnTo>
                    <a:lnTo>
                      <a:pt x="227" y="386"/>
                    </a:lnTo>
                    <a:lnTo>
                      <a:pt x="224" y="386"/>
                    </a:lnTo>
                    <a:lnTo>
                      <a:pt x="224" y="387"/>
                    </a:lnTo>
                    <a:lnTo>
                      <a:pt x="223" y="386"/>
                    </a:lnTo>
                    <a:lnTo>
                      <a:pt x="221" y="383"/>
                    </a:lnTo>
                    <a:lnTo>
                      <a:pt x="219" y="379"/>
                    </a:lnTo>
                    <a:lnTo>
                      <a:pt x="216" y="374"/>
                    </a:lnTo>
                    <a:lnTo>
                      <a:pt x="214" y="371"/>
                    </a:lnTo>
                    <a:lnTo>
                      <a:pt x="212" y="367"/>
                    </a:lnTo>
                    <a:lnTo>
                      <a:pt x="210" y="363"/>
                    </a:lnTo>
                    <a:lnTo>
                      <a:pt x="208" y="361"/>
                    </a:lnTo>
                    <a:lnTo>
                      <a:pt x="207" y="357"/>
                    </a:lnTo>
                    <a:lnTo>
                      <a:pt x="204" y="353"/>
                    </a:lnTo>
                    <a:lnTo>
                      <a:pt x="202" y="349"/>
                    </a:lnTo>
                    <a:lnTo>
                      <a:pt x="200" y="345"/>
                    </a:lnTo>
                    <a:lnTo>
                      <a:pt x="199" y="341"/>
                    </a:lnTo>
                    <a:lnTo>
                      <a:pt x="197" y="336"/>
                    </a:lnTo>
                    <a:lnTo>
                      <a:pt x="195" y="330"/>
                    </a:lnTo>
                    <a:lnTo>
                      <a:pt x="194" y="327"/>
                    </a:lnTo>
                    <a:lnTo>
                      <a:pt x="191" y="321"/>
                    </a:lnTo>
                    <a:lnTo>
                      <a:pt x="190" y="317"/>
                    </a:lnTo>
                    <a:lnTo>
                      <a:pt x="189" y="312"/>
                    </a:lnTo>
                    <a:lnTo>
                      <a:pt x="187" y="308"/>
                    </a:lnTo>
                    <a:lnTo>
                      <a:pt x="186" y="302"/>
                    </a:lnTo>
                    <a:lnTo>
                      <a:pt x="186" y="298"/>
                    </a:lnTo>
                    <a:lnTo>
                      <a:pt x="185" y="294"/>
                    </a:lnTo>
                    <a:lnTo>
                      <a:pt x="185" y="289"/>
                    </a:lnTo>
                    <a:lnTo>
                      <a:pt x="185" y="285"/>
                    </a:lnTo>
                    <a:lnTo>
                      <a:pt x="185" y="281"/>
                    </a:lnTo>
                    <a:lnTo>
                      <a:pt x="185" y="275"/>
                    </a:lnTo>
                    <a:lnTo>
                      <a:pt x="186" y="273"/>
                    </a:lnTo>
                    <a:lnTo>
                      <a:pt x="186" y="269"/>
                    </a:lnTo>
                    <a:lnTo>
                      <a:pt x="187" y="264"/>
                    </a:lnTo>
                    <a:lnTo>
                      <a:pt x="187" y="261"/>
                    </a:lnTo>
                    <a:lnTo>
                      <a:pt x="189" y="258"/>
                    </a:lnTo>
                    <a:lnTo>
                      <a:pt x="189" y="252"/>
                    </a:lnTo>
                    <a:lnTo>
                      <a:pt x="189" y="245"/>
                    </a:lnTo>
                    <a:lnTo>
                      <a:pt x="189" y="240"/>
                    </a:lnTo>
                    <a:lnTo>
                      <a:pt x="189" y="236"/>
                    </a:lnTo>
                    <a:lnTo>
                      <a:pt x="187" y="231"/>
                    </a:lnTo>
                    <a:lnTo>
                      <a:pt x="187" y="228"/>
                    </a:lnTo>
                    <a:lnTo>
                      <a:pt x="183" y="222"/>
                    </a:lnTo>
                    <a:lnTo>
                      <a:pt x="180" y="216"/>
                    </a:lnTo>
                    <a:lnTo>
                      <a:pt x="174" y="214"/>
                    </a:lnTo>
                    <a:lnTo>
                      <a:pt x="169" y="211"/>
                    </a:lnTo>
                    <a:lnTo>
                      <a:pt x="165" y="210"/>
                    </a:lnTo>
                    <a:lnTo>
                      <a:pt x="161" y="210"/>
                    </a:lnTo>
                    <a:lnTo>
                      <a:pt x="157" y="210"/>
                    </a:lnTo>
                    <a:lnTo>
                      <a:pt x="155" y="211"/>
                    </a:lnTo>
                    <a:lnTo>
                      <a:pt x="149" y="213"/>
                    </a:lnTo>
                    <a:lnTo>
                      <a:pt x="144" y="214"/>
                    </a:lnTo>
                    <a:lnTo>
                      <a:pt x="139" y="216"/>
                    </a:lnTo>
                    <a:lnTo>
                      <a:pt x="134" y="218"/>
                    </a:lnTo>
                    <a:lnTo>
                      <a:pt x="127" y="219"/>
                    </a:lnTo>
                    <a:lnTo>
                      <a:pt x="121" y="222"/>
                    </a:lnTo>
                    <a:lnTo>
                      <a:pt x="114" y="223"/>
                    </a:lnTo>
                    <a:lnTo>
                      <a:pt x="107" y="226"/>
                    </a:lnTo>
                    <a:lnTo>
                      <a:pt x="104" y="227"/>
                    </a:lnTo>
                    <a:lnTo>
                      <a:pt x="98" y="227"/>
                    </a:lnTo>
                    <a:lnTo>
                      <a:pt x="94" y="228"/>
                    </a:lnTo>
                    <a:lnTo>
                      <a:pt x="92" y="230"/>
                    </a:lnTo>
                    <a:lnTo>
                      <a:pt x="88" y="230"/>
                    </a:lnTo>
                    <a:lnTo>
                      <a:pt x="83" y="231"/>
                    </a:lnTo>
                    <a:lnTo>
                      <a:pt x="79" y="231"/>
                    </a:lnTo>
                    <a:lnTo>
                      <a:pt x="75" y="232"/>
                    </a:lnTo>
                    <a:lnTo>
                      <a:pt x="69" y="232"/>
                    </a:lnTo>
                    <a:lnTo>
                      <a:pt x="66" y="232"/>
                    </a:lnTo>
                    <a:lnTo>
                      <a:pt x="62" y="232"/>
                    </a:lnTo>
                    <a:lnTo>
                      <a:pt x="58" y="232"/>
                    </a:lnTo>
                    <a:lnTo>
                      <a:pt x="54" y="231"/>
                    </a:lnTo>
                    <a:lnTo>
                      <a:pt x="50" y="231"/>
                    </a:lnTo>
                    <a:lnTo>
                      <a:pt x="46" y="231"/>
                    </a:lnTo>
                    <a:lnTo>
                      <a:pt x="42" y="231"/>
                    </a:lnTo>
                    <a:lnTo>
                      <a:pt x="35" y="230"/>
                    </a:lnTo>
                    <a:lnTo>
                      <a:pt x="29" y="228"/>
                    </a:lnTo>
                    <a:lnTo>
                      <a:pt x="24" y="227"/>
                    </a:lnTo>
                    <a:lnTo>
                      <a:pt x="18" y="227"/>
                    </a:lnTo>
                    <a:lnTo>
                      <a:pt x="14" y="224"/>
                    </a:lnTo>
                    <a:lnTo>
                      <a:pt x="10" y="223"/>
                    </a:lnTo>
                    <a:lnTo>
                      <a:pt x="7" y="222"/>
                    </a:lnTo>
                    <a:lnTo>
                      <a:pt x="4" y="220"/>
                    </a:lnTo>
                    <a:lnTo>
                      <a:pt x="1" y="219"/>
                    </a:lnTo>
                    <a:lnTo>
                      <a:pt x="0" y="219"/>
                    </a:lnTo>
                    <a:lnTo>
                      <a:pt x="1" y="218"/>
                    </a:lnTo>
                    <a:lnTo>
                      <a:pt x="3" y="216"/>
                    </a:lnTo>
                    <a:lnTo>
                      <a:pt x="7" y="214"/>
                    </a:lnTo>
                    <a:lnTo>
                      <a:pt x="10" y="210"/>
                    </a:lnTo>
                    <a:lnTo>
                      <a:pt x="13" y="205"/>
                    </a:lnTo>
                    <a:lnTo>
                      <a:pt x="14" y="201"/>
                    </a:lnTo>
                    <a:lnTo>
                      <a:pt x="14" y="195"/>
                    </a:lnTo>
                    <a:lnTo>
                      <a:pt x="13" y="192"/>
                    </a:lnTo>
                    <a:lnTo>
                      <a:pt x="12" y="186"/>
                    </a:lnTo>
                    <a:lnTo>
                      <a:pt x="13" y="182"/>
                    </a:lnTo>
                    <a:lnTo>
                      <a:pt x="16" y="177"/>
                    </a:lnTo>
                    <a:lnTo>
                      <a:pt x="20" y="173"/>
                    </a:lnTo>
                    <a:lnTo>
                      <a:pt x="24" y="169"/>
                    </a:lnTo>
                    <a:lnTo>
                      <a:pt x="28" y="165"/>
                    </a:lnTo>
                    <a:lnTo>
                      <a:pt x="29" y="163"/>
                    </a:lnTo>
                    <a:lnTo>
                      <a:pt x="29" y="161"/>
                    </a:lnTo>
                    <a:lnTo>
                      <a:pt x="24" y="155"/>
                    </a:lnTo>
                    <a:lnTo>
                      <a:pt x="21" y="150"/>
                    </a:lnTo>
                    <a:lnTo>
                      <a:pt x="21" y="147"/>
                    </a:lnTo>
                    <a:lnTo>
                      <a:pt x="25" y="144"/>
                    </a:lnTo>
                    <a:lnTo>
                      <a:pt x="28" y="142"/>
                    </a:lnTo>
                    <a:lnTo>
                      <a:pt x="34" y="142"/>
                    </a:lnTo>
                    <a:lnTo>
                      <a:pt x="35" y="140"/>
                    </a:lnTo>
                    <a:lnTo>
                      <a:pt x="39" y="139"/>
                    </a:lnTo>
                    <a:lnTo>
                      <a:pt x="43" y="138"/>
                    </a:lnTo>
                    <a:lnTo>
                      <a:pt x="48" y="138"/>
                    </a:lnTo>
                    <a:lnTo>
                      <a:pt x="54" y="135"/>
                    </a:lnTo>
                    <a:lnTo>
                      <a:pt x="60" y="133"/>
                    </a:lnTo>
                    <a:lnTo>
                      <a:pt x="67" y="131"/>
                    </a:lnTo>
                    <a:lnTo>
                      <a:pt x="75" y="130"/>
                    </a:lnTo>
                    <a:lnTo>
                      <a:pt x="80" y="127"/>
                    </a:lnTo>
                    <a:lnTo>
                      <a:pt x="86" y="125"/>
                    </a:lnTo>
                    <a:lnTo>
                      <a:pt x="92" y="122"/>
                    </a:lnTo>
                    <a:lnTo>
                      <a:pt x="98" y="121"/>
                    </a:lnTo>
                    <a:lnTo>
                      <a:pt x="102" y="118"/>
                    </a:lnTo>
                    <a:lnTo>
                      <a:pt x="106" y="116"/>
                    </a:lnTo>
                    <a:lnTo>
                      <a:pt x="109" y="114"/>
                    </a:lnTo>
                    <a:lnTo>
                      <a:pt x="111" y="113"/>
                    </a:lnTo>
                    <a:lnTo>
                      <a:pt x="135" y="68"/>
                    </a:lnTo>
                    <a:lnTo>
                      <a:pt x="131" y="66"/>
                    </a:lnTo>
                    <a:lnTo>
                      <a:pt x="127" y="64"/>
                    </a:lnTo>
                    <a:lnTo>
                      <a:pt x="123" y="62"/>
                    </a:lnTo>
                    <a:lnTo>
                      <a:pt x="121" y="60"/>
                    </a:lnTo>
                    <a:lnTo>
                      <a:pt x="114" y="57"/>
                    </a:lnTo>
                    <a:lnTo>
                      <a:pt x="110" y="54"/>
                    </a:lnTo>
                    <a:lnTo>
                      <a:pt x="105" y="50"/>
                    </a:lnTo>
                    <a:lnTo>
                      <a:pt x="102" y="46"/>
                    </a:lnTo>
                    <a:lnTo>
                      <a:pt x="100" y="43"/>
                    </a:lnTo>
                    <a:lnTo>
                      <a:pt x="98" y="41"/>
                    </a:lnTo>
                    <a:lnTo>
                      <a:pt x="96" y="34"/>
                    </a:lnTo>
                    <a:lnTo>
                      <a:pt x="96" y="29"/>
                    </a:lnTo>
                    <a:lnTo>
                      <a:pt x="98" y="24"/>
                    </a:lnTo>
                    <a:lnTo>
                      <a:pt x="102" y="18"/>
                    </a:lnTo>
                    <a:lnTo>
                      <a:pt x="106" y="15"/>
                    </a:lnTo>
                    <a:lnTo>
                      <a:pt x="111" y="11"/>
                    </a:lnTo>
                    <a:lnTo>
                      <a:pt x="117" y="7"/>
                    </a:lnTo>
                    <a:lnTo>
                      <a:pt x="122" y="4"/>
                    </a:lnTo>
                    <a:lnTo>
                      <a:pt x="127" y="1"/>
                    </a:lnTo>
                    <a:lnTo>
                      <a:pt x="131" y="0"/>
                    </a:lnTo>
                    <a:lnTo>
                      <a:pt x="134" y="0"/>
                    </a:lnTo>
                    <a:lnTo>
                      <a:pt x="135" y="0"/>
                    </a:lnTo>
                    <a:lnTo>
                      <a:pt x="190" y="80"/>
                    </a:lnTo>
                    <a:lnTo>
                      <a:pt x="189" y="80"/>
                    </a:lnTo>
                    <a:lnTo>
                      <a:pt x="189" y="83"/>
                    </a:lnTo>
                    <a:lnTo>
                      <a:pt x="187" y="85"/>
                    </a:lnTo>
                    <a:lnTo>
                      <a:pt x="186" y="89"/>
                    </a:lnTo>
                    <a:lnTo>
                      <a:pt x="183" y="93"/>
                    </a:lnTo>
                    <a:lnTo>
                      <a:pt x="182" y="100"/>
                    </a:lnTo>
                    <a:lnTo>
                      <a:pt x="181" y="105"/>
                    </a:lnTo>
                    <a:lnTo>
                      <a:pt x="180" y="112"/>
                    </a:lnTo>
                    <a:lnTo>
                      <a:pt x="178" y="117"/>
                    </a:lnTo>
                    <a:lnTo>
                      <a:pt x="176" y="123"/>
                    </a:lnTo>
                    <a:lnTo>
                      <a:pt x="176" y="130"/>
                    </a:lnTo>
                    <a:lnTo>
                      <a:pt x="176" y="135"/>
                    </a:lnTo>
                    <a:lnTo>
                      <a:pt x="174" y="140"/>
                    </a:lnTo>
                    <a:lnTo>
                      <a:pt x="176" y="146"/>
                    </a:lnTo>
                    <a:lnTo>
                      <a:pt x="178" y="150"/>
                    </a:lnTo>
                    <a:lnTo>
                      <a:pt x="181" y="154"/>
                    </a:lnTo>
                    <a:lnTo>
                      <a:pt x="185" y="157"/>
                    </a:lnTo>
                    <a:lnTo>
                      <a:pt x="191" y="163"/>
                    </a:lnTo>
                    <a:lnTo>
                      <a:pt x="198" y="165"/>
                    </a:lnTo>
                    <a:lnTo>
                      <a:pt x="204" y="168"/>
                    </a:lnTo>
                    <a:lnTo>
                      <a:pt x="210" y="169"/>
                    </a:lnTo>
                    <a:lnTo>
                      <a:pt x="214" y="171"/>
                    </a:lnTo>
                    <a:lnTo>
                      <a:pt x="218" y="171"/>
                    </a:lnTo>
                    <a:lnTo>
                      <a:pt x="219" y="171"/>
                    </a:lnTo>
                    <a:close/>
                  </a:path>
                </a:pathLst>
              </a:custGeom>
              <a:solidFill>
                <a:srgbClr val="FFE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4" name="Freeform 24"/>
              <p:cNvSpPr>
                <a:spLocks/>
              </p:cNvSpPr>
              <p:nvPr/>
            </p:nvSpPr>
            <p:spPr bwMode="auto">
              <a:xfrm>
                <a:off x="1392" y="3428"/>
                <a:ext cx="56" cy="70"/>
              </a:xfrm>
              <a:custGeom>
                <a:avLst/>
                <a:gdLst>
                  <a:gd name="T0" fmla="*/ 1 w 112"/>
                  <a:gd name="T1" fmla="*/ 1 h 140"/>
                  <a:gd name="T2" fmla="*/ 1 w 112"/>
                  <a:gd name="T3" fmla="*/ 1 h 140"/>
                  <a:gd name="T4" fmla="*/ 1 w 112"/>
                  <a:gd name="T5" fmla="*/ 1 h 140"/>
                  <a:gd name="T6" fmla="*/ 1 w 112"/>
                  <a:gd name="T7" fmla="*/ 1 h 140"/>
                  <a:gd name="T8" fmla="*/ 1 w 112"/>
                  <a:gd name="T9" fmla="*/ 1 h 140"/>
                  <a:gd name="T10" fmla="*/ 1 w 112"/>
                  <a:gd name="T11" fmla="*/ 1 h 140"/>
                  <a:gd name="T12" fmla="*/ 1 w 112"/>
                  <a:gd name="T13" fmla="*/ 1 h 140"/>
                  <a:gd name="T14" fmla="*/ 1 w 112"/>
                  <a:gd name="T15" fmla="*/ 1 h 140"/>
                  <a:gd name="T16" fmla="*/ 1 w 112"/>
                  <a:gd name="T17" fmla="*/ 1 h 140"/>
                  <a:gd name="T18" fmla="*/ 1 w 112"/>
                  <a:gd name="T19" fmla="*/ 1 h 140"/>
                  <a:gd name="T20" fmla="*/ 1 w 112"/>
                  <a:gd name="T21" fmla="*/ 1 h 140"/>
                  <a:gd name="T22" fmla="*/ 1 w 112"/>
                  <a:gd name="T23" fmla="*/ 1 h 140"/>
                  <a:gd name="T24" fmla="*/ 1 w 112"/>
                  <a:gd name="T25" fmla="*/ 1 h 140"/>
                  <a:gd name="T26" fmla="*/ 1 w 112"/>
                  <a:gd name="T27" fmla="*/ 0 h 140"/>
                  <a:gd name="T28" fmla="*/ 0 w 112"/>
                  <a:gd name="T29" fmla="*/ 1 h 140"/>
                  <a:gd name="T30" fmla="*/ 1 w 112"/>
                  <a:gd name="T31" fmla="*/ 1 h 140"/>
                  <a:gd name="T32" fmla="*/ 1 w 112"/>
                  <a:gd name="T33" fmla="*/ 1 h 140"/>
                  <a:gd name="T34" fmla="*/ 1 w 112"/>
                  <a:gd name="T35" fmla="*/ 1 h 140"/>
                  <a:gd name="T36" fmla="*/ 1 w 112"/>
                  <a:gd name="T37" fmla="*/ 1 h 140"/>
                  <a:gd name="T38" fmla="*/ 1 w 112"/>
                  <a:gd name="T39" fmla="*/ 1 h 140"/>
                  <a:gd name="T40" fmla="*/ 1 w 112"/>
                  <a:gd name="T41" fmla="*/ 1 h 140"/>
                  <a:gd name="T42" fmla="*/ 1 w 112"/>
                  <a:gd name="T43" fmla="*/ 1 h 140"/>
                  <a:gd name="T44" fmla="*/ 1 w 112"/>
                  <a:gd name="T45" fmla="*/ 1 h 140"/>
                  <a:gd name="T46" fmla="*/ 1 w 112"/>
                  <a:gd name="T47" fmla="*/ 1 h 140"/>
                  <a:gd name="T48" fmla="*/ 1 w 112"/>
                  <a:gd name="T49" fmla="*/ 1 h 140"/>
                  <a:gd name="T50" fmla="*/ 1 w 112"/>
                  <a:gd name="T51" fmla="*/ 1 h 140"/>
                  <a:gd name="T52" fmla="*/ 1 w 112"/>
                  <a:gd name="T53" fmla="*/ 1 h 140"/>
                  <a:gd name="T54" fmla="*/ 1 w 112"/>
                  <a:gd name="T55" fmla="*/ 1 h 140"/>
                  <a:gd name="T56" fmla="*/ 1 w 112"/>
                  <a:gd name="T57" fmla="*/ 1 h 140"/>
                  <a:gd name="T58" fmla="*/ 1 w 112"/>
                  <a:gd name="T59" fmla="*/ 1 h 140"/>
                  <a:gd name="T60" fmla="*/ 1 w 112"/>
                  <a:gd name="T61" fmla="*/ 1 h 140"/>
                  <a:gd name="T62" fmla="*/ 1 w 112"/>
                  <a:gd name="T63" fmla="*/ 1 h 140"/>
                  <a:gd name="T64" fmla="*/ 1 w 112"/>
                  <a:gd name="T65" fmla="*/ 1 h 140"/>
                  <a:gd name="T66" fmla="*/ 1 w 112"/>
                  <a:gd name="T67" fmla="*/ 1 h 140"/>
                  <a:gd name="T68" fmla="*/ 1 w 112"/>
                  <a:gd name="T69" fmla="*/ 1 h 140"/>
                  <a:gd name="T70" fmla="*/ 1 w 112"/>
                  <a:gd name="T71" fmla="*/ 1 h 140"/>
                  <a:gd name="T72" fmla="*/ 1 w 112"/>
                  <a:gd name="T73" fmla="*/ 1 h 140"/>
                  <a:gd name="T74" fmla="*/ 1 w 112"/>
                  <a:gd name="T75" fmla="*/ 1 h 140"/>
                  <a:gd name="T76" fmla="*/ 1 w 112"/>
                  <a:gd name="T77" fmla="*/ 1 h 140"/>
                  <a:gd name="T78" fmla="*/ 1 w 112"/>
                  <a:gd name="T79" fmla="*/ 1 h 140"/>
                  <a:gd name="T80" fmla="*/ 1 w 112"/>
                  <a:gd name="T81" fmla="*/ 1 h 140"/>
                  <a:gd name="T82" fmla="*/ 1 w 112"/>
                  <a:gd name="T83" fmla="*/ 1 h 140"/>
                  <a:gd name="T84" fmla="*/ 1 w 112"/>
                  <a:gd name="T85" fmla="*/ 1 h 140"/>
                  <a:gd name="T86" fmla="*/ 1 w 112"/>
                  <a:gd name="T87" fmla="*/ 1 h 140"/>
                  <a:gd name="T88" fmla="*/ 1 w 112"/>
                  <a:gd name="T89" fmla="*/ 1 h 14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2"/>
                  <a:gd name="T136" fmla="*/ 0 h 140"/>
                  <a:gd name="T137" fmla="*/ 112 w 112"/>
                  <a:gd name="T138" fmla="*/ 140 h 14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2" h="140">
                    <a:moveTo>
                      <a:pt x="98" y="31"/>
                    </a:moveTo>
                    <a:lnTo>
                      <a:pt x="102" y="30"/>
                    </a:lnTo>
                    <a:lnTo>
                      <a:pt x="106" y="30"/>
                    </a:lnTo>
                    <a:lnTo>
                      <a:pt x="110" y="28"/>
                    </a:lnTo>
                    <a:lnTo>
                      <a:pt x="112" y="28"/>
                    </a:lnTo>
                    <a:lnTo>
                      <a:pt x="112" y="26"/>
                    </a:lnTo>
                    <a:lnTo>
                      <a:pt x="108" y="24"/>
                    </a:lnTo>
                    <a:lnTo>
                      <a:pt x="105" y="22"/>
                    </a:lnTo>
                    <a:lnTo>
                      <a:pt x="101" y="22"/>
                    </a:lnTo>
                    <a:lnTo>
                      <a:pt x="97" y="19"/>
                    </a:lnTo>
                    <a:lnTo>
                      <a:pt x="93" y="18"/>
                    </a:lnTo>
                    <a:lnTo>
                      <a:pt x="88" y="17"/>
                    </a:lnTo>
                    <a:lnTo>
                      <a:pt x="83" y="15"/>
                    </a:lnTo>
                    <a:lnTo>
                      <a:pt x="77" y="14"/>
                    </a:lnTo>
                    <a:lnTo>
                      <a:pt x="72" y="14"/>
                    </a:lnTo>
                    <a:lnTo>
                      <a:pt x="66" y="11"/>
                    </a:lnTo>
                    <a:lnTo>
                      <a:pt x="59" y="10"/>
                    </a:lnTo>
                    <a:lnTo>
                      <a:pt x="53" y="9"/>
                    </a:lnTo>
                    <a:lnTo>
                      <a:pt x="47" y="7"/>
                    </a:lnTo>
                    <a:lnTo>
                      <a:pt x="41" y="6"/>
                    </a:lnTo>
                    <a:lnTo>
                      <a:pt x="34" y="5"/>
                    </a:lnTo>
                    <a:lnTo>
                      <a:pt x="28" y="3"/>
                    </a:lnTo>
                    <a:lnTo>
                      <a:pt x="24" y="3"/>
                    </a:lnTo>
                    <a:lnTo>
                      <a:pt x="19" y="2"/>
                    </a:lnTo>
                    <a:lnTo>
                      <a:pt x="13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5" y="6"/>
                    </a:lnTo>
                    <a:lnTo>
                      <a:pt x="8" y="9"/>
                    </a:lnTo>
                    <a:lnTo>
                      <a:pt x="11" y="13"/>
                    </a:lnTo>
                    <a:lnTo>
                      <a:pt x="15" y="17"/>
                    </a:lnTo>
                    <a:lnTo>
                      <a:pt x="16" y="21"/>
                    </a:lnTo>
                    <a:lnTo>
                      <a:pt x="20" y="26"/>
                    </a:lnTo>
                    <a:lnTo>
                      <a:pt x="22" y="30"/>
                    </a:lnTo>
                    <a:lnTo>
                      <a:pt x="26" y="36"/>
                    </a:lnTo>
                    <a:lnTo>
                      <a:pt x="29" y="43"/>
                    </a:lnTo>
                    <a:lnTo>
                      <a:pt x="32" y="49"/>
                    </a:lnTo>
                    <a:lnTo>
                      <a:pt x="33" y="52"/>
                    </a:lnTo>
                    <a:lnTo>
                      <a:pt x="34" y="56"/>
                    </a:lnTo>
                    <a:lnTo>
                      <a:pt x="36" y="60"/>
                    </a:lnTo>
                    <a:lnTo>
                      <a:pt x="37" y="64"/>
                    </a:lnTo>
                    <a:lnTo>
                      <a:pt x="37" y="68"/>
                    </a:lnTo>
                    <a:lnTo>
                      <a:pt x="38" y="72"/>
                    </a:lnTo>
                    <a:lnTo>
                      <a:pt x="38" y="76"/>
                    </a:lnTo>
                    <a:lnTo>
                      <a:pt x="39" y="80"/>
                    </a:lnTo>
                    <a:lnTo>
                      <a:pt x="39" y="82"/>
                    </a:lnTo>
                    <a:lnTo>
                      <a:pt x="41" y="87"/>
                    </a:lnTo>
                    <a:lnTo>
                      <a:pt x="41" y="91"/>
                    </a:lnTo>
                    <a:lnTo>
                      <a:pt x="42" y="95"/>
                    </a:lnTo>
                    <a:lnTo>
                      <a:pt x="45" y="102"/>
                    </a:lnTo>
                    <a:lnTo>
                      <a:pt x="46" y="108"/>
                    </a:lnTo>
                    <a:lnTo>
                      <a:pt x="47" y="115"/>
                    </a:lnTo>
                    <a:lnTo>
                      <a:pt x="50" y="121"/>
                    </a:lnTo>
                    <a:lnTo>
                      <a:pt x="50" y="127"/>
                    </a:lnTo>
                    <a:lnTo>
                      <a:pt x="53" y="132"/>
                    </a:lnTo>
                    <a:lnTo>
                      <a:pt x="53" y="135"/>
                    </a:lnTo>
                    <a:lnTo>
                      <a:pt x="55" y="138"/>
                    </a:lnTo>
                    <a:lnTo>
                      <a:pt x="58" y="140"/>
                    </a:lnTo>
                    <a:lnTo>
                      <a:pt x="60" y="137"/>
                    </a:lnTo>
                    <a:lnTo>
                      <a:pt x="60" y="133"/>
                    </a:lnTo>
                    <a:lnTo>
                      <a:pt x="62" y="128"/>
                    </a:lnTo>
                    <a:lnTo>
                      <a:pt x="60" y="120"/>
                    </a:lnTo>
                    <a:lnTo>
                      <a:pt x="60" y="114"/>
                    </a:lnTo>
                    <a:lnTo>
                      <a:pt x="60" y="110"/>
                    </a:lnTo>
                    <a:lnTo>
                      <a:pt x="59" y="106"/>
                    </a:lnTo>
                    <a:lnTo>
                      <a:pt x="59" y="102"/>
                    </a:lnTo>
                    <a:lnTo>
                      <a:pt x="59" y="97"/>
                    </a:lnTo>
                    <a:lnTo>
                      <a:pt x="59" y="93"/>
                    </a:lnTo>
                    <a:lnTo>
                      <a:pt x="59" y="89"/>
                    </a:lnTo>
                    <a:lnTo>
                      <a:pt x="59" y="83"/>
                    </a:lnTo>
                    <a:lnTo>
                      <a:pt x="59" y="80"/>
                    </a:lnTo>
                    <a:lnTo>
                      <a:pt x="59" y="76"/>
                    </a:lnTo>
                    <a:lnTo>
                      <a:pt x="59" y="70"/>
                    </a:lnTo>
                    <a:lnTo>
                      <a:pt x="59" y="66"/>
                    </a:lnTo>
                    <a:lnTo>
                      <a:pt x="60" y="62"/>
                    </a:lnTo>
                    <a:lnTo>
                      <a:pt x="62" y="57"/>
                    </a:lnTo>
                    <a:lnTo>
                      <a:pt x="63" y="53"/>
                    </a:lnTo>
                    <a:lnTo>
                      <a:pt x="64" y="51"/>
                    </a:lnTo>
                    <a:lnTo>
                      <a:pt x="67" y="48"/>
                    </a:lnTo>
                    <a:lnTo>
                      <a:pt x="72" y="40"/>
                    </a:lnTo>
                    <a:lnTo>
                      <a:pt x="79" y="36"/>
                    </a:lnTo>
                    <a:lnTo>
                      <a:pt x="84" y="35"/>
                    </a:lnTo>
                    <a:lnTo>
                      <a:pt x="88" y="32"/>
                    </a:lnTo>
                    <a:lnTo>
                      <a:pt x="92" y="31"/>
                    </a:lnTo>
                    <a:lnTo>
                      <a:pt x="98" y="31"/>
                    </a:lnTo>
                    <a:close/>
                  </a:path>
                </a:pathLst>
              </a:custGeom>
              <a:solidFill>
                <a:srgbClr val="FFDB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5" name="Freeform 25"/>
              <p:cNvSpPr>
                <a:spLocks/>
              </p:cNvSpPr>
              <p:nvPr/>
            </p:nvSpPr>
            <p:spPr bwMode="auto">
              <a:xfrm>
                <a:off x="1325" y="3380"/>
                <a:ext cx="61" cy="48"/>
              </a:xfrm>
              <a:custGeom>
                <a:avLst/>
                <a:gdLst>
                  <a:gd name="T0" fmla="*/ 1 w 121"/>
                  <a:gd name="T1" fmla="*/ 1 h 94"/>
                  <a:gd name="T2" fmla="*/ 1 w 121"/>
                  <a:gd name="T3" fmla="*/ 0 h 94"/>
                  <a:gd name="T4" fmla="*/ 1 w 121"/>
                  <a:gd name="T5" fmla="*/ 1 h 94"/>
                  <a:gd name="T6" fmla="*/ 1 w 121"/>
                  <a:gd name="T7" fmla="*/ 1 h 94"/>
                  <a:gd name="T8" fmla="*/ 1 w 121"/>
                  <a:gd name="T9" fmla="*/ 1 h 94"/>
                  <a:gd name="T10" fmla="*/ 1 w 121"/>
                  <a:gd name="T11" fmla="*/ 1 h 94"/>
                  <a:gd name="T12" fmla="*/ 1 w 121"/>
                  <a:gd name="T13" fmla="*/ 1 h 94"/>
                  <a:gd name="T14" fmla="*/ 1 w 121"/>
                  <a:gd name="T15" fmla="*/ 1 h 94"/>
                  <a:gd name="T16" fmla="*/ 1 w 121"/>
                  <a:gd name="T17" fmla="*/ 1 h 94"/>
                  <a:gd name="T18" fmla="*/ 1 w 121"/>
                  <a:gd name="T19" fmla="*/ 1 h 94"/>
                  <a:gd name="T20" fmla="*/ 1 w 121"/>
                  <a:gd name="T21" fmla="*/ 1 h 94"/>
                  <a:gd name="T22" fmla="*/ 1 w 121"/>
                  <a:gd name="T23" fmla="*/ 1 h 94"/>
                  <a:gd name="T24" fmla="*/ 1 w 121"/>
                  <a:gd name="T25" fmla="*/ 1 h 94"/>
                  <a:gd name="T26" fmla="*/ 1 w 121"/>
                  <a:gd name="T27" fmla="*/ 1 h 94"/>
                  <a:gd name="T28" fmla="*/ 1 w 121"/>
                  <a:gd name="T29" fmla="*/ 1 h 94"/>
                  <a:gd name="T30" fmla="*/ 1 w 121"/>
                  <a:gd name="T31" fmla="*/ 1 h 94"/>
                  <a:gd name="T32" fmla="*/ 1 w 121"/>
                  <a:gd name="T33" fmla="*/ 1 h 94"/>
                  <a:gd name="T34" fmla="*/ 1 w 121"/>
                  <a:gd name="T35" fmla="*/ 1 h 94"/>
                  <a:gd name="T36" fmla="*/ 1 w 121"/>
                  <a:gd name="T37" fmla="*/ 1 h 94"/>
                  <a:gd name="T38" fmla="*/ 1 w 121"/>
                  <a:gd name="T39" fmla="*/ 1 h 94"/>
                  <a:gd name="T40" fmla="*/ 1 w 121"/>
                  <a:gd name="T41" fmla="*/ 1 h 94"/>
                  <a:gd name="T42" fmla="*/ 1 w 121"/>
                  <a:gd name="T43" fmla="*/ 1 h 94"/>
                  <a:gd name="T44" fmla="*/ 1 w 121"/>
                  <a:gd name="T45" fmla="*/ 1 h 94"/>
                  <a:gd name="T46" fmla="*/ 0 w 121"/>
                  <a:gd name="T47" fmla="*/ 1 h 94"/>
                  <a:gd name="T48" fmla="*/ 1 w 121"/>
                  <a:gd name="T49" fmla="*/ 1 h 94"/>
                  <a:gd name="T50" fmla="*/ 1 w 121"/>
                  <a:gd name="T51" fmla="*/ 1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1"/>
                  <a:gd name="T79" fmla="*/ 0 h 94"/>
                  <a:gd name="T80" fmla="*/ 121 w 121"/>
                  <a:gd name="T81" fmla="*/ 94 h 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1" h="94">
                    <a:moveTo>
                      <a:pt x="121" y="94"/>
                    </a:moveTo>
                    <a:lnTo>
                      <a:pt x="57" y="0"/>
                    </a:lnTo>
                    <a:lnTo>
                      <a:pt x="57" y="1"/>
                    </a:lnTo>
                    <a:lnTo>
                      <a:pt x="56" y="6"/>
                    </a:lnTo>
                    <a:lnTo>
                      <a:pt x="55" y="9"/>
                    </a:lnTo>
                    <a:lnTo>
                      <a:pt x="53" y="13"/>
                    </a:lnTo>
                    <a:lnTo>
                      <a:pt x="52" y="17"/>
                    </a:lnTo>
                    <a:lnTo>
                      <a:pt x="51" y="22"/>
                    </a:lnTo>
                    <a:lnTo>
                      <a:pt x="49" y="25"/>
                    </a:lnTo>
                    <a:lnTo>
                      <a:pt x="48" y="30"/>
                    </a:lnTo>
                    <a:lnTo>
                      <a:pt x="47" y="34"/>
                    </a:lnTo>
                    <a:lnTo>
                      <a:pt x="44" y="38"/>
                    </a:lnTo>
                    <a:lnTo>
                      <a:pt x="43" y="42"/>
                    </a:lnTo>
                    <a:lnTo>
                      <a:pt x="41" y="44"/>
                    </a:lnTo>
                    <a:lnTo>
                      <a:pt x="40" y="47"/>
                    </a:lnTo>
                    <a:lnTo>
                      <a:pt x="39" y="50"/>
                    </a:lnTo>
                    <a:lnTo>
                      <a:pt x="35" y="52"/>
                    </a:lnTo>
                    <a:lnTo>
                      <a:pt x="30" y="58"/>
                    </a:lnTo>
                    <a:lnTo>
                      <a:pt x="23" y="60"/>
                    </a:lnTo>
                    <a:lnTo>
                      <a:pt x="17" y="64"/>
                    </a:lnTo>
                    <a:lnTo>
                      <a:pt x="10" y="68"/>
                    </a:lnTo>
                    <a:lnTo>
                      <a:pt x="3" y="71"/>
                    </a:lnTo>
                    <a:lnTo>
                      <a:pt x="1" y="72"/>
                    </a:lnTo>
                    <a:lnTo>
                      <a:pt x="0" y="73"/>
                    </a:lnTo>
                    <a:lnTo>
                      <a:pt x="121" y="94"/>
                    </a:lnTo>
                    <a:close/>
                  </a:path>
                </a:pathLst>
              </a:custGeom>
              <a:solidFill>
                <a:srgbClr val="FFDB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6" name="Freeform 26"/>
              <p:cNvSpPr>
                <a:spLocks/>
              </p:cNvSpPr>
              <p:nvPr/>
            </p:nvSpPr>
            <p:spPr bwMode="auto">
              <a:xfrm>
                <a:off x="1334" y="3426"/>
                <a:ext cx="76" cy="44"/>
              </a:xfrm>
              <a:custGeom>
                <a:avLst/>
                <a:gdLst>
                  <a:gd name="T0" fmla="*/ 1 w 152"/>
                  <a:gd name="T1" fmla="*/ 1 h 88"/>
                  <a:gd name="T2" fmla="*/ 1 w 152"/>
                  <a:gd name="T3" fmla="*/ 1 h 88"/>
                  <a:gd name="T4" fmla="*/ 1 w 152"/>
                  <a:gd name="T5" fmla="*/ 1 h 88"/>
                  <a:gd name="T6" fmla="*/ 1 w 152"/>
                  <a:gd name="T7" fmla="*/ 1 h 88"/>
                  <a:gd name="T8" fmla="*/ 1 w 152"/>
                  <a:gd name="T9" fmla="*/ 1 h 88"/>
                  <a:gd name="T10" fmla="*/ 1 w 152"/>
                  <a:gd name="T11" fmla="*/ 1 h 88"/>
                  <a:gd name="T12" fmla="*/ 1 w 152"/>
                  <a:gd name="T13" fmla="*/ 1 h 88"/>
                  <a:gd name="T14" fmla="*/ 1 w 152"/>
                  <a:gd name="T15" fmla="*/ 1 h 88"/>
                  <a:gd name="T16" fmla="*/ 1 w 152"/>
                  <a:gd name="T17" fmla="*/ 1 h 88"/>
                  <a:gd name="T18" fmla="*/ 1 w 152"/>
                  <a:gd name="T19" fmla="*/ 1 h 88"/>
                  <a:gd name="T20" fmla="*/ 1 w 152"/>
                  <a:gd name="T21" fmla="*/ 1 h 88"/>
                  <a:gd name="T22" fmla="*/ 1 w 152"/>
                  <a:gd name="T23" fmla="*/ 1 h 88"/>
                  <a:gd name="T24" fmla="*/ 1 w 152"/>
                  <a:gd name="T25" fmla="*/ 1 h 88"/>
                  <a:gd name="T26" fmla="*/ 1 w 152"/>
                  <a:gd name="T27" fmla="*/ 1 h 88"/>
                  <a:gd name="T28" fmla="*/ 1 w 152"/>
                  <a:gd name="T29" fmla="*/ 1 h 88"/>
                  <a:gd name="T30" fmla="*/ 1 w 152"/>
                  <a:gd name="T31" fmla="*/ 1 h 88"/>
                  <a:gd name="T32" fmla="*/ 1 w 152"/>
                  <a:gd name="T33" fmla="*/ 1 h 88"/>
                  <a:gd name="T34" fmla="*/ 1 w 152"/>
                  <a:gd name="T35" fmla="*/ 1 h 88"/>
                  <a:gd name="T36" fmla="*/ 1 w 152"/>
                  <a:gd name="T37" fmla="*/ 1 h 88"/>
                  <a:gd name="T38" fmla="*/ 1 w 152"/>
                  <a:gd name="T39" fmla="*/ 1 h 88"/>
                  <a:gd name="T40" fmla="*/ 1 w 152"/>
                  <a:gd name="T41" fmla="*/ 1 h 88"/>
                  <a:gd name="T42" fmla="*/ 1 w 152"/>
                  <a:gd name="T43" fmla="*/ 1 h 88"/>
                  <a:gd name="T44" fmla="*/ 1 w 152"/>
                  <a:gd name="T45" fmla="*/ 1 h 88"/>
                  <a:gd name="T46" fmla="*/ 1 w 152"/>
                  <a:gd name="T47" fmla="*/ 0 h 88"/>
                  <a:gd name="T48" fmla="*/ 1 w 152"/>
                  <a:gd name="T49" fmla="*/ 0 h 88"/>
                  <a:gd name="T50" fmla="*/ 1 w 152"/>
                  <a:gd name="T51" fmla="*/ 0 h 88"/>
                  <a:gd name="T52" fmla="*/ 1 w 152"/>
                  <a:gd name="T53" fmla="*/ 1 h 88"/>
                  <a:gd name="T54" fmla="*/ 1 w 152"/>
                  <a:gd name="T55" fmla="*/ 1 h 88"/>
                  <a:gd name="T56" fmla="*/ 1 w 152"/>
                  <a:gd name="T57" fmla="*/ 1 h 88"/>
                  <a:gd name="T58" fmla="*/ 1 w 152"/>
                  <a:gd name="T59" fmla="*/ 1 h 88"/>
                  <a:gd name="T60" fmla="*/ 1 w 152"/>
                  <a:gd name="T61" fmla="*/ 1 h 88"/>
                  <a:gd name="T62" fmla="*/ 1 w 152"/>
                  <a:gd name="T63" fmla="*/ 1 h 88"/>
                  <a:gd name="T64" fmla="*/ 1 w 152"/>
                  <a:gd name="T65" fmla="*/ 1 h 88"/>
                  <a:gd name="T66" fmla="*/ 1 w 152"/>
                  <a:gd name="T67" fmla="*/ 1 h 88"/>
                  <a:gd name="T68" fmla="*/ 1 w 152"/>
                  <a:gd name="T69" fmla="*/ 1 h 88"/>
                  <a:gd name="T70" fmla="*/ 1 w 152"/>
                  <a:gd name="T71" fmla="*/ 1 h 88"/>
                  <a:gd name="T72" fmla="*/ 1 w 152"/>
                  <a:gd name="T73" fmla="*/ 1 h 88"/>
                  <a:gd name="T74" fmla="*/ 1 w 152"/>
                  <a:gd name="T75" fmla="*/ 1 h 88"/>
                  <a:gd name="T76" fmla="*/ 0 w 152"/>
                  <a:gd name="T77" fmla="*/ 1 h 88"/>
                  <a:gd name="T78" fmla="*/ 0 w 152"/>
                  <a:gd name="T79" fmla="*/ 1 h 88"/>
                  <a:gd name="T80" fmla="*/ 0 w 152"/>
                  <a:gd name="T81" fmla="*/ 1 h 88"/>
                  <a:gd name="T82" fmla="*/ 1 w 152"/>
                  <a:gd name="T83" fmla="*/ 1 h 88"/>
                  <a:gd name="T84" fmla="*/ 1 w 152"/>
                  <a:gd name="T85" fmla="*/ 1 h 88"/>
                  <a:gd name="T86" fmla="*/ 1 w 152"/>
                  <a:gd name="T87" fmla="*/ 1 h 88"/>
                  <a:gd name="T88" fmla="*/ 1 w 152"/>
                  <a:gd name="T89" fmla="*/ 1 h 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2"/>
                  <a:gd name="T136" fmla="*/ 0 h 88"/>
                  <a:gd name="T137" fmla="*/ 152 w 152"/>
                  <a:gd name="T138" fmla="*/ 88 h 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2" h="88">
                    <a:moveTo>
                      <a:pt x="152" y="88"/>
                    </a:moveTo>
                    <a:lnTo>
                      <a:pt x="152" y="87"/>
                    </a:lnTo>
                    <a:lnTo>
                      <a:pt x="152" y="86"/>
                    </a:lnTo>
                    <a:lnTo>
                      <a:pt x="150" y="82"/>
                    </a:lnTo>
                    <a:lnTo>
                      <a:pt x="149" y="78"/>
                    </a:lnTo>
                    <a:lnTo>
                      <a:pt x="148" y="71"/>
                    </a:lnTo>
                    <a:lnTo>
                      <a:pt x="145" y="66"/>
                    </a:lnTo>
                    <a:lnTo>
                      <a:pt x="142" y="59"/>
                    </a:lnTo>
                    <a:lnTo>
                      <a:pt x="140" y="53"/>
                    </a:lnTo>
                    <a:lnTo>
                      <a:pt x="136" y="45"/>
                    </a:lnTo>
                    <a:lnTo>
                      <a:pt x="132" y="37"/>
                    </a:lnTo>
                    <a:lnTo>
                      <a:pt x="127" y="30"/>
                    </a:lnTo>
                    <a:lnTo>
                      <a:pt x="121" y="24"/>
                    </a:lnTo>
                    <a:lnTo>
                      <a:pt x="115" y="19"/>
                    </a:lnTo>
                    <a:lnTo>
                      <a:pt x="108" y="12"/>
                    </a:lnTo>
                    <a:lnTo>
                      <a:pt x="104" y="11"/>
                    </a:lnTo>
                    <a:lnTo>
                      <a:pt x="100" y="8"/>
                    </a:lnTo>
                    <a:lnTo>
                      <a:pt x="97" y="7"/>
                    </a:lnTo>
                    <a:lnTo>
                      <a:pt x="93" y="6"/>
                    </a:lnTo>
                    <a:lnTo>
                      <a:pt x="89" y="4"/>
                    </a:lnTo>
                    <a:lnTo>
                      <a:pt x="83" y="3"/>
                    </a:lnTo>
                    <a:lnTo>
                      <a:pt x="79" y="2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3" y="2"/>
                    </a:lnTo>
                    <a:lnTo>
                      <a:pt x="47" y="4"/>
                    </a:lnTo>
                    <a:lnTo>
                      <a:pt x="40" y="6"/>
                    </a:lnTo>
                    <a:lnTo>
                      <a:pt x="36" y="8"/>
                    </a:lnTo>
                    <a:lnTo>
                      <a:pt x="31" y="11"/>
                    </a:lnTo>
                    <a:lnTo>
                      <a:pt x="26" y="13"/>
                    </a:lnTo>
                    <a:lnTo>
                      <a:pt x="22" y="16"/>
                    </a:lnTo>
                    <a:lnTo>
                      <a:pt x="18" y="19"/>
                    </a:lnTo>
                    <a:lnTo>
                      <a:pt x="11" y="24"/>
                    </a:lnTo>
                    <a:lnTo>
                      <a:pt x="7" y="28"/>
                    </a:lnTo>
                    <a:lnTo>
                      <a:pt x="2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95" y="19"/>
                    </a:lnTo>
                    <a:lnTo>
                      <a:pt x="125" y="45"/>
                    </a:lnTo>
                    <a:lnTo>
                      <a:pt x="152" y="88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7" name="Freeform 27"/>
              <p:cNvSpPr>
                <a:spLocks/>
              </p:cNvSpPr>
              <p:nvPr/>
            </p:nvSpPr>
            <p:spPr bwMode="auto">
              <a:xfrm>
                <a:off x="1375" y="3389"/>
                <a:ext cx="51" cy="39"/>
              </a:xfrm>
              <a:custGeom>
                <a:avLst/>
                <a:gdLst>
                  <a:gd name="T0" fmla="*/ 1 w 102"/>
                  <a:gd name="T1" fmla="*/ 1 h 77"/>
                  <a:gd name="T2" fmla="*/ 1 w 102"/>
                  <a:gd name="T3" fmla="*/ 1 h 77"/>
                  <a:gd name="T4" fmla="*/ 1 w 102"/>
                  <a:gd name="T5" fmla="*/ 1 h 77"/>
                  <a:gd name="T6" fmla="*/ 1 w 102"/>
                  <a:gd name="T7" fmla="*/ 1 h 77"/>
                  <a:gd name="T8" fmla="*/ 1 w 102"/>
                  <a:gd name="T9" fmla="*/ 1 h 77"/>
                  <a:gd name="T10" fmla="*/ 1 w 102"/>
                  <a:gd name="T11" fmla="*/ 1 h 77"/>
                  <a:gd name="T12" fmla="*/ 1 w 102"/>
                  <a:gd name="T13" fmla="*/ 1 h 77"/>
                  <a:gd name="T14" fmla="*/ 1 w 102"/>
                  <a:gd name="T15" fmla="*/ 1 h 77"/>
                  <a:gd name="T16" fmla="*/ 1 w 102"/>
                  <a:gd name="T17" fmla="*/ 1 h 77"/>
                  <a:gd name="T18" fmla="*/ 1 w 102"/>
                  <a:gd name="T19" fmla="*/ 1 h 77"/>
                  <a:gd name="T20" fmla="*/ 1 w 102"/>
                  <a:gd name="T21" fmla="*/ 1 h 77"/>
                  <a:gd name="T22" fmla="*/ 1 w 102"/>
                  <a:gd name="T23" fmla="*/ 1 h 77"/>
                  <a:gd name="T24" fmla="*/ 1 w 102"/>
                  <a:gd name="T25" fmla="*/ 1 h 77"/>
                  <a:gd name="T26" fmla="*/ 1 w 102"/>
                  <a:gd name="T27" fmla="*/ 1 h 77"/>
                  <a:gd name="T28" fmla="*/ 1 w 102"/>
                  <a:gd name="T29" fmla="*/ 1 h 77"/>
                  <a:gd name="T30" fmla="*/ 1 w 102"/>
                  <a:gd name="T31" fmla="*/ 1 h 77"/>
                  <a:gd name="T32" fmla="*/ 1 w 102"/>
                  <a:gd name="T33" fmla="*/ 1 h 77"/>
                  <a:gd name="T34" fmla="*/ 1 w 102"/>
                  <a:gd name="T35" fmla="*/ 1 h 77"/>
                  <a:gd name="T36" fmla="*/ 0 w 102"/>
                  <a:gd name="T37" fmla="*/ 1 h 77"/>
                  <a:gd name="T38" fmla="*/ 0 w 102"/>
                  <a:gd name="T39" fmla="*/ 1 h 77"/>
                  <a:gd name="T40" fmla="*/ 0 w 102"/>
                  <a:gd name="T41" fmla="*/ 1 h 77"/>
                  <a:gd name="T42" fmla="*/ 0 w 102"/>
                  <a:gd name="T43" fmla="*/ 1 h 77"/>
                  <a:gd name="T44" fmla="*/ 1 w 102"/>
                  <a:gd name="T45" fmla="*/ 1 h 77"/>
                  <a:gd name="T46" fmla="*/ 1 w 102"/>
                  <a:gd name="T47" fmla="*/ 1 h 77"/>
                  <a:gd name="T48" fmla="*/ 1 w 102"/>
                  <a:gd name="T49" fmla="*/ 1 h 77"/>
                  <a:gd name="T50" fmla="*/ 1 w 102"/>
                  <a:gd name="T51" fmla="*/ 1 h 77"/>
                  <a:gd name="T52" fmla="*/ 1 w 102"/>
                  <a:gd name="T53" fmla="*/ 0 h 77"/>
                  <a:gd name="T54" fmla="*/ 1 w 102"/>
                  <a:gd name="T55" fmla="*/ 1 h 77"/>
                  <a:gd name="T56" fmla="*/ 1 w 102"/>
                  <a:gd name="T57" fmla="*/ 1 h 77"/>
                  <a:gd name="T58" fmla="*/ 1 w 102"/>
                  <a:gd name="T59" fmla="*/ 1 h 77"/>
                  <a:gd name="T60" fmla="*/ 1 w 102"/>
                  <a:gd name="T61" fmla="*/ 1 h 77"/>
                  <a:gd name="T62" fmla="*/ 1 w 102"/>
                  <a:gd name="T63" fmla="*/ 1 h 77"/>
                  <a:gd name="T64" fmla="*/ 1 w 102"/>
                  <a:gd name="T65" fmla="*/ 1 h 77"/>
                  <a:gd name="T66" fmla="*/ 1 w 102"/>
                  <a:gd name="T67" fmla="*/ 1 h 77"/>
                  <a:gd name="T68" fmla="*/ 1 w 102"/>
                  <a:gd name="T69" fmla="*/ 1 h 77"/>
                  <a:gd name="T70" fmla="*/ 1 w 102"/>
                  <a:gd name="T71" fmla="*/ 1 h 77"/>
                  <a:gd name="T72" fmla="*/ 1 w 102"/>
                  <a:gd name="T73" fmla="*/ 1 h 77"/>
                  <a:gd name="T74" fmla="*/ 1 w 102"/>
                  <a:gd name="T75" fmla="*/ 1 h 77"/>
                  <a:gd name="T76" fmla="*/ 1 w 102"/>
                  <a:gd name="T77" fmla="*/ 1 h 77"/>
                  <a:gd name="T78" fmla="*/ 1 w 102"/>
                  <a:gd name="T79" fmla="*/ 1 h 77"/>
                  <a:gd name="T80" fmla="*/ 1 w 102"/>
                  <a:gd name="T81" fmla="*/ 1 h 77"/>
                  <a:gd name="T82" fmla="*/ 1 w 102"/>
                  <a:gd name="T83" fmla="*/ 1 h 77"/>
                  <a:gd name="T84" fmla="*/ 1 w 102"/>
                  <a:gd name="T85" fmla="*/ 1 h 77"/>
                  <a:gd name="T86" fmla="*/ 1 w 102"/>
                  <a:gd name="T87" fmla="*/ 1 h 77"/>
                  <a:gd name="T88" fmla="*/ 1 w 102"/>
                  <a:gd name="T89" fmla="*/ 1 h 77"/>
                  <a:gd name="T90" fmla="*/ 1 w 102"/>
                  <a:gd name="T91" fmla="*/ 1 h 77"/>
                  <a:gd name="T92" fmla="*/ 1 w 102"/>
                  <a:gd name="T93" fmla="*/ 1 h 77"/>
                  <a:gd name="T94" fmla="*/ 1 w 102"/>
                  <a:gd name="T95" fmla="*/ 1 h 7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02"/>
                  <a:gd name="T145" fmla="*/ 0 h 77"/>
                  <a:gd name="T146" fmla="*/ 102 w 102"/>
                  <a:gd name="T147" fmla="*/ 77 h 7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02" h="77">
                    <a:moveTo>
                      <a:pt x="88" y="64"/>
                    </a:moveTo>
                    <a:lnTo>
                      <a:pt x="81" y="68"/>
                    </a:lnTo>
                    <a:lnTo>
                      <a:pt x="73" y="72"/>
                    </a:lnTo>
                    <a:lnTo>
                      <a:pt x="67" y="73"/>
                    </a:lnTo>
                    <a:lnTo>
                      <a:pt x="60" y="77"/>
                    </a:lnTo>
                    <a:lnTo>
                      <a:pt x="53" y="77"/>
                    </a:lnTo>
                    <a:lnTo>
                      <a:pt x="46" y="76"/>
                    </a:lnTo>
                    <a:lnTo>
                      <a:pt x="42" y="75"/>
                    </a:lnTo>
                    <a:lnTo>
                      <a:pt x="38" y="73"/>
                    </a:lnTo>
                    <a:lnTo>
                      <a:pt x="34" y="72"/>
                    </a:lnTo>
                    <a:lnTo>
                      <a:pt x="30" y="72"/>
                    </a:lnTo>
                    <a:lnTo>
                      <a:pt x="26" y="69"/>
                    </a:lnTo>
                    <a:lnTo>
                      <a:pt x="21" y="67"/>
                    </a:lnTo>
                    <a:lnTo>
                      <a:pt x="18" y="65"/>
                    </a:lnTo>
                    <a:lnTo>
                      <a:pt x="16" y="63"/>
                    </a:lnTo>
                    <a:lnTo>
                      <a:pt x="9" y="58"/>
                    </a:lnTo>
                    <a:lnTo>
                      <a:pt x="5" y="52"/>
                    </a:lnTo>
                    <a:lnTo>
                      <a:pt x="3" y="46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3" y="17"/>
                    </a:lnTo>
                    <a:lnTo>
                      <a:pt x="4" y="12"/>
                    </a:lnTo>
                    <a:lnTo>
                      <a:pt x="5" y="8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7" y="35"/>
                    </a:lnTo>
                    <a:lnTo>
                      <a:pt x="29" y="61"/>
                    </a:lnTo>
                    <a:lnTo>
                      <a:pt x="30" y="61"/>
                    </a:lnTo>
                    <a:lnTo>
                      <a:pt x="35" y="61"/>
                    </a:lnTo>
                    <a:lnTo>
                      <a:pt x="39" y="60"/>
                    </a:lnTo>
                    <a:lnTo>
                      <a:pt x="43" y="60"/>
                    </a:lnTo>
                    <a:lnTo>
                      <a:pt x="47" y="60"/>
                    </a:lnTo>
                    <a:lnTo>
                      <a:pt x="54" y="60"/>
                    </a:lnTo>
                    <a:lnTo>
                      <a:pt x="58" y="59"/>
                    </a:lnTo>
                    <a:lnTo>
                      <a:pt x="64" y="58"/>
                    </a:lnTo>
                    <a:lnTo>
                      <a:pt x="71" y="56"/>
                    </a:lnTo>
                    <a:lnTo>
                      <a:pt x="76" y="55"/>
                    </a:lnTo>
                    <a:lnTo>
                      <a:pt x="83" y="54"/>
                    </a:lnTo>
                    <a:lnTo>
                      <a:pt x="89" y="51"/>
                    </a:lnTo>
                    <a:lnTo>
                      <a:pt x="96" y="48"/>
                    </a:lnTo>
                    <a:lnTo>
                      <a:pt x="102" y="46"/>
                    </a:lnTo>
                    <a:lnTo>
                      <a:pt x="101" y="47"/>
                    </a:lnTo>
                    <a:lnTo>
                      <a:pt x="97" y="54"/>
                    </a:lnTo>
                    <a:lnTo>
                      <a:pt x="92" y="59"/>
                    </a:lnTo>
                    <a:lnTo>
                      <a:pt x="88" y="64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8" name="Freeform 28"/>
              <p:cNvSpPr>
                <a:spLocks/>
              </p:cNvSpPr>
              <p:nvPr/>
            </p:nvSpPr>
            <p:spPr bwMode="auto">
              <a:xfrm>
                <a:off x="1045" y="3403"/>
                <a:ext cx="129" cy="182"/>
              </a:xfrm>
              <a:custGeom>
                <a:avLst/>
                <a:gdLst>
                  <a:gd name="T0" fmla="*/ 1 w 258"/>
                  <a:gd name="T1" fmla="*/ 1 h 363"/>
                  <a:gd name="T2" fmla="*/ 1 w 258"/>
                  <a:gd name="T3" fmla="*/ 1 h 363"/>
                  <a:gd name="T4" fmla="*/ 1 w 258"/>
                  <a:gd name="T5" fmla="*/ 1 h 363"/>
                  <a:gd name="T6" fmla="*/ 1 w 258"/>
                  <a:gd name="T7" fmla="*/ 1 h 363"/>
                  <a:gd name="T8" fmla="*/ 1 w 258"/>
                  <a:gd name="T9" fmla="*/ 1 h 363"/>
                  <a:gd name="T10" fmla="*/ 1 w 258"/>
                  <a:gd name="T11" fmla="*/ 1 h 363"/>
                  <a:gd name="T12" fmla="*/ 1 w 258"/>
                  <a:gd name="T13" fmla="*/ 1 h 363"/>
                  <a:gd name="T14" fmla="*/ 1 w 258"/>
                  <a:gd name="T15" fmla="*/ 1 h 363"/>
                  <a:gd name="T16" fmla="*/ 1 w 258"/>
                  <a:gd name="T17" fmla="*/ 1 h 363"/>
                  <a:gd name="T18" fmla="*/ 1 w 258"/>
                  <a:gd name="T19" fmla="*/ 1 h 363"/>
                  <a:gd name="T20" fmla="*/ 1 w 258"/>
                  <a:gd name="T21" fmla="*/ 1 h 363"/>
                  <a:gd name="T22" fmla="*/ 1 w 258"/>
                  <a:gd name="T23" fmla="*/ 1 h 363"/>
                  <a:gd name="T24" fmla="*/ 1 w 258"/>
                  <a:gd name="T25" fmla="*/ 1 h 363"/>
                  <a:gd name="T26" fmla="*/ 1 w 258"/>
                  <a:gd name="T27" fmla="*/ 1 h 363"/>
                  <a:gd name="T28" fmla="*/ 1 w 258"/>
                  <a:gd name="T29" fmla="*/ 1 h 363"/>
                  <a:gd name="T30" fmla="*/ 1 w 258"/>
                  <a:gd name="T31" fmla="*/ 1 h 363"/>
                  <a:gd name="T32" fmla="*/ 1 w 258"/>
                  <a:gd name="T33" fmla="*/ 1 h 363"/>
                  <a:gd name="T34" fmla="*/ 1 w 258"/>
                  <a:gd name="T35" fmla="*/ 1 h 363"/>
                  <a:gd name="T36" fmla="*/ 1 w 258"/>
                  <a:gd name="T37" fmla="*/ 1 h 363"/>
                  <a:gd name="T38" fmla="*/ 1 w 258"/>
                  <a:gd name="T39" fmla="*/ 1 h 363"/>
                  <a:gd name="T40" fmla="*/ 1 w 258"/>
                  <a:gd name="T41" fmla="*/ 1 h 363"/>
                  <a:gd name="T42" fmla="*/ 1 w 258"/>
                  <a:gd name="T43" fmla="*/ 1 h 363"/>
                  <a:gd name="T44" fmla="*/ 1 w 258"/>
                  <a:gd name="T45" fmla="*/ 1 h 363"/>
                  <a:gd name="T46" fmla="*/ 1 w 258"/>
                  <a:gd name="T47" fmla="*/ 1 h 363"/>
                  <a:gd name="T48" fmla="*/ 1 w 258"/>
                  <a:gd name="T49" fmla="*/ 1 h 363"/>
                  <a:gd name="T50" fmla="*/ 1 w 258"/>
                  <a:gd name="T51" fmla="*/ 1 h 363"/>
                  <a:gd name="T52" fmla="*/ 1 w 258"/>
                  <a:gd name="T53" fmla="*/ 1 h 363"/>
                  <a:gd name="T54" fmla="*/ 1 w 258"/>
                  <a:gd name="T55" fmla="*/ 1 h 363"/>
                  <a:gd name="T56" fmla="*/ 1 w 258"/>
                  <a:gd name="T57" fmla="*/ 1 h 363"/>
                  <a:gd name="T58" fmla="*/ 1 w 258"/>
                  <a:gd name="T59" fmla="*/ 1 h 363"/>
                  <a:gd name="T60" fmla="*/ 1 w 258"/>
                  <a:gd name="T61" fmla="*/ 1 h 363"/>
                  <a:gd name="T62" fmla="*/ 1 w 258"/>
                  <a:gd name="T63" fmla="*/ 1 h 363"/>
                  <a:gd name="T64" fmla="*/ 1 w 258"/>
                  <a:gd name="T65" fmla="*/ 1 h 363"/>
                  <a:gd name="T66" fmla="*/ 1 w 258"/>
                  <a:gd name="T67" fmla="*/ 1 h 363"/>
                  <a:gd name="T68" fmla="*/ 1 w 258"/>
                  <a:gd name="T69" fmla="*/ 1 h 363"/>
                  <a:gd name="T70" fmla="*/ 1 w 258"/>
                  <a:gd name="T71" fmla="*/ 1 h 363"/>
                  <a:gd name="T72" fmla="*/ 1 w 258"/>
                  <a:gd name="T73" fmla="*/ 1 h 363"/>
                  <a:gd name="T74" fmla="*/ 1 w 258"/>
                  <a:gd name="T75" fmla="*/ 1 h 363"/>
                  <a:gd name="T76" fmla="*/ 1 w 258"/>
                  <a:gd name="T77" fmla="*/ 1 h 363"/>
                  <a:gd name="T78" fmla="*/ 1 w 258"/>
                  <a:gd name="T79" fmla="*/ 1 h 363"/>
                  <a:gd name="T80" fmla="*/ 1 w 258"/>
                  <a:gd name="T81" fmla="*/ 1 h 363"/>
                  <a:gd name="T82" fmla="*/ 1 w 258"/>
                  <a:gd name="T83" fmla="*/ 1 h 363"/>
                  <a:gd name="T84" fmla="*/ 1 w 258"/>
                  <a:gd name="T85" fmla="*/ 1 h 363"/>
                  <a:gd name="T86" fmla="*/ 1 w 258"/>
                  <a:gd name="T87" fmla="*/ 1 h 363"/>
                  <a:gd name="T88" fmla="*/ 1 w 258"/>
                  <a:gd name="T89" fmla="*/ 1 h 363"/>
                  <a:gd name="T90" fmla="*/ 1 w 258"/>
                  <a:gd name="T91" fmla="*/ 1 h 363"/>
                  <a:gd name="T92" fmla="*/ 1 w 258"/>
                  <a:gd name="T93" fmla="*/ 1 h 363"/>
                  <a:gd name="T94" fmla="*/ 1 w 258"/>
                  <a:gd name="T95" fmla="*/ 1 h 363"/>
                  <a:gd name="T96" fmla="*/ 1 w 258"/>
                  <a:gd name="T97" fmla="*/ 1 h 363"/>
                  <a:gd name="T98" fmla="*/ 1 w 258"/>
                  <a:gd name="T99" fmla="*/ 1 h 363"/>
                  <a:gd name="T100" fmla="*/ 1 w 258"/>
                  <a:gd name="T101" fmla="*/ 0 h 363"/>
                  <a:gd name="T102" fmla="*/ 1 w 258"/>
                  <a:gd name="T103" fmla="*/ 1 h 363"/>
                  <a:gd name="T104" fmla="*/ 1 w 258"/>
                  <a:gd name="T105" fmla="*/ 1 h 363"/>
                  <a:gd name="T106" fmla="*/ 1 w 258"/>
                  <a:gd name="T107" fmla="*/ 1 h 363"/>
                  <a:gd name="T108" fmla="*/ 1 w 258"/>
                  <a:gd name="T109" fmla="*/ 1 h 363"/>
                  <a:gd name="T110" fmla="*/ 1 w 258"/>
                  <a:gd name="T111" fmla="*/ 1 h 363"/>
                  <a:gd name="T112" fmla="*/ 1 w 258"/>
                  <a:gd name="T113" fmla="*/ 1 h 363"/>
                  <a:gd name="T114" fmla="*/ 1 w 258"/>
                  <a:gd name="T115" fmla="*/ 1 h 363"/>
                  <a:gd name="T116" fmla="*/ 1 w 258"/>
                  <a:gd name="T117" fmla="*/ 1 h 3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58"/>
                  <a:gd name="T178" fmla="*/ 0 h 363"/>
                  <a:gd name="T179" fmla="*/ 258 w 258"/>
                  <a:gd name="T180" fmla="*/ 363 h 3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58" h="363">
                    <a:moveTo>
                      <a:pt x="182" y="192"/>
                    </a:moveTo>
                    <a:lnTo>
                      <a:pt x="183" y="192"/>
                    </a:lnTo>
                    <a:lnTo>
                      <a:pt x="186" y="195"/>
                    </a:lnTo>
                    <a:lnTo>
                      <a:pt x="190" y="199"/>
                    </a:lnTo>
                    <a:lnTo>
                      <a:pt x="195" y="204"/>
                    </a:lnTo>
                    <a:lnTo>
                      <a:pt x="201" y="209"/>
                    </a:lnTo>
                    <a:lnTo>
                      <a:pt x="208" y="216"/>
                    </a:lnTo>
                    <a:lnTo>
                      <a:pt x="212" y="219"/>
                    </a:lnTo>
                    <a:lnTo>
                      <a:pt x="216" y="221"/>
                    </a:lnTo>
                    <a:lnTo>
                      <a:pt x="220" y="224"/>
                    </a:lnTo>
                    <a:lnTo>
                      <a:pt x="224" y="228"/>
                    </a:lnTo>
                    <a:lnTo>
                      <a:pt x="226" y="230"/>
                    </a:lnTo>
                    <a:lnTo>
                      <a:pt x="230" y="236"/>
                    </a:lnTo>
                    <a:lnTo>
                      <a:pt x="234" y="241"/>
                    </a:lnTo>
                    <a:lnTo>
                      <a:pt x="237" y="249"/>
                    </a:lnTo>
                    <a:lnTo>
                      <a:pt x="238" y="253"/>
                    </a:lnTo>
                    <a:lnTo>
                      <a:pt x="239" y="257"/>
                    </a:lnTo>
                    <a:lnTo>
                      <a:pt x="241" y="261"/>
                    </a:lnTo>
                    <a:lnTo>
                      <a:pt x="243" y="266"/>
                    </a:lnTo>
                    <a:lnTo>
                      <a:pt x="243" y="270"/>
                    </a:lnTo>
                    <a:lnTo>
                      <a:pt x="246" y="274"/>
                    </a:lnTo>
                    <a:lnTo>
                      <a:pt x="246" y="279"/>
                    </a:lnTo>
                    <a:lnTo>
                      <a:pt x="249" y="283"/>
                    </a:lnTo>
                    <a:lnTo>
                      <a:pt x="249" y="287"/>
                    </a:lnTo>
                    <a:lnTo>
                      <a:pt x="250" y="292"/>
                    </a:lnTo>
                    <a:lnTo>
                      <a:pt x="250" y="296"/>
                    </a:lnTo>
                    <a:lnTo>
                      <a:pt x="251" y="300"/>
                    </a:lnTo>
                    <a:lnTo>
                      <a:pt x="253" y="304"/>
                    </a:lnTo>
                    <a:lnTo>
                      <a:pt x="253" y="308"/>
                    </a:lnTo>
                    <a:lnTo>
                      <a:pt x="254" y="310"/>
                    </a:lnTo>
                    <a:lnTo>
                      <a:pt x="255" y="314"/>
                    </a:lnTo>
                    <a:lnTo>
                      <a:pt x="257" y="320"/>
                    </a:lnTo>
                    <a:lnTo>
                      <a:pt x="257" y="325"/>
                    </a:lnTo>
                    <a:lnTo>
                      <a:pt x="258" y="327"/>
                    </a:lnTo>
                    <a:lnTo>
                      <a:pt x="258" y="329"/>
                    </a:lnTo>
                    <a:lnTo>
                      <a:pt x="257" y="329"/>
                    </a:lnTo>
                    <a:lnTo>
                      <a:pt x="254" y="327"/>
                    </a:lnTo>
                    <a:lnTo>
                      <a:pt x="250" y="326"/>
                    </a:lnTo>
                    <a:lnTo>
                      <a:pt x="246" y="326"/>
                    </a:lnTo>
                    <a:lnTo>
                      <a:pt x="241" y="325"/>
                    </a:lnTo>
                    <a:lnTo>
                      <a:pt x="238" y="325"/>
                    </a:lnTo>
                    <a:lnTo>
                      <a:pt x="234" y="326"/>
                    </a:lnTo>
                    <a:lnTo>
                      <a:pt x="230" y="327"/>
                    </a:lnTo>
                    <a:lnTo>
                      <a:pt x="225" y="329"/>
                    </a:lnTo>
                    <a:lnTo>
                      <a:pt x="221" y="330"/>
                    </a:lnTo>
                    <a:lnTo>
                      <a:pt x="216" y="333"/>
                    </a:lnTo>
                    <a:lnTo>
                      <a:pt x="211" y="337"/>
                    </a:lnTo>
                    <a:lnTo>
                      <a:pt x="204" y="339"/>
                    </a:lnTo>
                    <a:lnTo>
                      <a:pt x="199" y="342"/>
                    </a:lnTo>
                    <a:lnTo>
                      <a:pt x="195" y="344"/>
                    </a:lnTo>
                    <a:lnTo>
                      <a:pt x="191" y="347"/>
                    </a:lnTo>
                    <a:lnTo>
                      <a:pt x="184" y="350"/>
                    </a:lnTo>
                    <a:lnTo>
                      <a:pt x="179" y="354"/>
                    </a:lnTo>
                    <a:lnTo>
                      <a:pt x="175" y="354"/>
                    </a:lnTo>
                    <a:lnTo>
                      <a:pt x="173" y="355"/>
                    </a:lnTo>
                    <a:lnTo>
                      <a:pt x="170" y="354"/>
                    </a:lnTo>
                    <a:lnTo>
                      <a:pt x="169" y="354"/>
                    </a:lnTo>
                    <a:lnTo>
                      <a:pt x="167" y="351"/>
                    </a:lnTo>
                    <a:lnTo>
                      <a:pt x="165" y="351"/>
                    </a:lnTo>
                    <a:lnTo>
                      <a:pt x="161" y="350"/>
                    </a:lnTo>
                    <a:lnTo>
                      <a:pt x="157" y="348"/>
                    </a:lnTo>
                    <a:lnTo>
                      <a:pt x="152" y="347"/>
                    </a:lnTo>
                    <a:lnTo>
                      <a:pt x="146" y="347"/>
                    </a:lnTo>
                    <a:lnTo>
                      <a:pt x="141" y="347"/>
                    </a:lnTo>
                    <a:lnTo>
                      <a:pt x="136" y="347"/>
                    </a:lnTo>
                    <a:lnTo>
                      <a:pt x="129" y="346"/>
                    </a:lnTo>
                    <a:lnTo>
                      <a:pt x="123" y="346"/>
                    </a:lnTo>
                    <a:lnTo>
                      <a:pt x="116" y="346"/>
                    </a:lnTo>
                    <a:lnTo>
                      <a:pt x="111" y="347"/>
                    </a:lnTo>
                    <a:lnTo>
                      <a:pt x="105" y="347"/>
                    </a:lnTo>
                    <a:lnTo>
                      <a:pt x="101" y="348"/>
                    </a:lnTo>
                    <a:lnTo>
                      <a:pt x="95" y="350"/>
                    </a:lnTo>
                    <a:lnTo>
                      <a:pt x="93" y="351"/>
                    </a:lnTo>
                    <a:lnTo>
                      <a:pt x="87" y="355"/>
                    </a:lnTo>
                    <a:lnTo>
                      <a:pt x="82" y="359"/>
                    </a:lnTo>
                    <a:lnTo>
                      <a:pt x="77" y="362"/>
                    </a:lnTo>
                    <a:lnTo>
                      <a:pt x="74" y="363"/>
                    </a:lnTo>
                    <a:lnTo>
                      <a:pt x="70" y="363"/>
                    </a:lnTo>
                    <a:lnTo>
                      <a:pt x="69" y="362"/>
                    </a:lnTo>
                    <a:lnTo>
                      <a:pt x="67" y="359"/>
                    </a:lnTo>
                    <a:lnTo>
                      <a:pt x="67" y="355"/>
                    </a:lnTo>
                    <a:lnTo>
                      <a:pt x="65" y="348"/>
                    </a:lnTo>
                    <a:lnTo>
                      <a:pt x="64" y="343"/>
                    </a:lnTo>
                    <a:lnTo>
                      <a:pt x="63" y="337"/>
                    </a:lnTo>
                    <a:lnTo>
                      <a:pt x="61" y="333"/>
                    </a:lnTo>
                    <a:lnTo>
                      <a:pt x="59" y="329"/>
                    </a:lnTo>
                    <a:lnTo>
                      <a:pt x="56" y="326"/>
                    </a:lnTo>
                    <a:lnTo>
                      <a:pt x="53" y="324"/>
                    </a:lnTo>
                    <a:lnTo>
                      <a:pt x="51" y="324"/>
                    </a:lnTo>
                    <a:lnTo>
                      <a:pt x="46" y="324"/>
                    </a:lnTo>
                    <a:lnTo>
                      <a:pt x="40" y="325"/>
                    </a:lnTo>
                    <a:lnTo>
                      <a:pt x="36" y="325"/>
                    </a:lnTo>
                    <a:lnTo>
                      <a:pt x="31" y="326"/>
                    </a:lnTo>
                    <a:lnTo>
                      <a:pt x="27" y="326"/>
                    </a:lnTo>
                    <a:lnTo>
                      <a:pt x="25" y="326"/>
                    </a:lnTo>
                    <a:lnTo>
                      <a:pt x="22" y="325"/>
                    </a:lnTo>
                    <a:lnTo>
                      <a:pt x="19" y="324"/>
                    </a:lnTo>
                    <a:lnTo>
                      <a:pt x="15" y="318"/>
                    </a:lnTo>
                    <a:lnTo>
                      <a:pt x="8" y="313"/>
                    </a:lnTo>
                    <a:lnTo>
                      <a:pt x="1" y="308"/>
                    </a:lnTo>
                    <a:lnTo>
                      <a:pt x="0" y="306"/>
                    </a:lnTo>
                    <a:lnTo>
                      <a:pt x="0" y="305"/>
                    </a:lnTo>
                    <a:lnTo>
                      <a:pt x="1" y="303"/>
                    </a:lnTo>
                    <a:lnTo>
                      <a:pt x="2" y="299"/>
                    </a:lnTo>
                    <a:lnTo>
                      <a:pt x="5" y="293"/>
                    </a:lnTo>
                    <a:lnTo>
                      <a:pt x="8" y="287"/>
                    </a:lnTo>
                    <a:lnTo>
                      <a:pt x="13" y="280"/>
                    </a:lnTo>
                    <a:lnTo>
                      <a:pt x="15" y="276"/>
                    </a:lnTo>
                    <a:lnTo>
                      <a:pt x="17" y="272"/>
                    </a:lnTo>
                    <a:lnTo>
                      <a:pt x="19" y="268"/>
                    </a:lnTo>
                    <a:lnTo>
                      <a:pt x="23" y="266"/>
                    </a:lnTo>
                    <a:lnTo>
                      <a:pt x="26" y="261"/>
                    </a:lnTo>
                    <a:lnTo>
                      <a:pt x="29" y="257"/>
                    </a:lnTo>
                    <a:lnTo>
                      <a:pt x="31" y="253"/>
                    </a:lnTo>
                    <a:lnTo>
                      <a:pt x="35" y="249"/>
                    </a:lnTo>
                    <a:lnTo>
                      <a:pt x="38" y="245"/>
                    </a:lnTo>
                    <a:lnTo>
                      <a:pt x="42" y="241"/>
                    </a:lnTo>
                    <a:lnTo>
                      <a:pt x="44" y="238"/>
                    </a:lnTo>
                    <a:lnTo>
                      <a:pt x="49" y="234"/>
                    </a:lnTo>
                    <a:lnTo>
                      <a:pt x="56" y="228"/>
                    </a:lnTo>
                    <a:lnTo>
                      <a:pt x="64" y="223"/>
                    </a:lnTo>
                    <a:lnTo>
                      <a:pt x="67" y="220"/>
                    </a:lnTo>
                    <a:lnTo>
                      <a:pt x="70" y="217"/>
                    </a:lnTo>
                    <a:lnTo>
                      <a:pt x="74" y="216"/>
                    </a:lnTo>
                    <a:lnTo>
                      <a:pt x="78" y="216"/>
                    </a:lnTo>
                    <a:lnTo>
                      <a:pt x="85" y="213"/>
                    </a:lnTo>
                    <a:lnTo>
                      <a:pt x="91" y="209"/>
                    </a:lnTo>
                    <a:lnTo>
                      <a:pt x="97" y="207"/>
                    </a:lnTo>
                    <a:lnTo>
                      <a:pt x="103" y="204"/>
                    </a:lnTo>
                    <a:lnTo>
                      <a:pt x="107" y="202"/>
                    </a:lnTo>
                    <a:lnTo>
                      <a:pt x="111" y="199"/>
                    </a:lnTo>
                    <a:lnTo>
                      <a:pt x="114" y="196"/>
                    </a:lnTo>
                    <a:lnTo>
                      <a:pt x="118" y="194"/>
                    </a:lnTo>
                    <a:lnTo>
                      <a:pt x="120" y="188"/>
                    </a:lnTo>
                    <a:lnTo>
                      <a:pt x="123" y="182"/>
                    </a:lnTo>
                    <a:lnTo>
                      <a:pt x="123" y="177"/>
                    </a:lnTo>
                    <a:lnTo>
                      <a:pt x="122" y="170"/>
                    </a:lnTo>
                    <a:lnTo>
                      <a:pt x="119" y="164"/>
                    </a:lnTo>
                    <a:lnTo>
                      <a:pt x="114" y="157"/>
                    </a:lnTo>
                    <a:lnTo>
                      <a:pt x="110" y="153"/>
                    </a:lnTo>
                    <a:lnTo>
                      <a:pt x="107" y="150"/>
                    </a:lnTo>
                    <a:lnTo>
                      <a:pt x="103" y="147"/>
                    </a:lnTo>
                    <a:lnTo>
                      <a:pt x="99" y="143"/>
                    </a:lnTo>
                    <a:lnTo>
                      <a:pt x="93" y="139"/>
                    </a:lnTo>
                    <a:lnTo>
                      <a:pt x="89" y="133"/>
                    </a:lnTo>
                    <a:lnTo>
                      <a:pt x="82" y="128"/>
                    </a:lnTo>
                    <a:lnTo>
                      <a:pt x="78" y="124"/>
                    </a:lnTo>
                    <a:lnTo>
                      <a:pt x="72" y="118"/>
                    </a:lnTo>
                    <a:lnTo>
                      <a:pt x="68" y="112"/>
                    </a:lnTo>
                    <a:lnTo>
                      <a:pt x="63" y="105"/>
                    </a:lnTo>
                    <a:lnTo>
                      <a:pt x="57" y="99"/>
                    </a:lnTo>
                    <a:lnTo>
                      <a:pt x="55" y="94"/>
                    </a:lnTo>
                    <a:lnTo>
                      <a:pt x="52" y="90"/>
                    </a:lnTo>
                    <a:lnTo>
                      <a:pt x="51" y="88"/>
                    </a:lnTo>
                    <a:lnTo>
                      <a:pt x="48" y="84"/>
                    </a:lnTo>
                    <a:lnTo>
                      <a:pt x="44" y="76"/>
                    </a:lnTo>
                    <a:lnTo>
                      <a:pt x="42" y="69"/>
                    </a:lnTo>
                    <a:lnTo>
                      <a:pt x="39" y="64"/>
                    </a:lnTo>
                    <a:lnTo>
                      <a:pt x="36" y="57"/>
                    </a:lnTo>
                    <a:lnTo>
                      <a:pt x="35" y="52"/>
                    </a:lnTo>
                    <a:lnTo>
                      <a:pt x="34" y="48"/>
                    </a:lnTo>
                    <a:lnTo>
                      <a:pt x="32" y="43"/>
                    </a:lnTo>
                    <a:lnTo>
                      <a:pt x="31" y="39"/>
                    </a:lnTo>
                    <a:lnTo>
                      <a:pt x="31" y="35"/>
                    </a:lnTo>
                    <a:lnTo>
                      <a:pt x="31" y="32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32" y="27"/>
                    </a:lnTo>
                    <a:lnTo>
                      <a:pt x="38" y="26"/>
                    </a:lnTo>
                    <a:lnTo>
                      <a:pt x="40" y="23"/>
                    </a:lnTo>
                    <a:lnTo>
                      <a:pt x="43" y="21"/>
                    </a:lnTo>
                    <a:lnTo>
                      <a:pt x="46" y="17"/>
                    </a:lnTo>
                    <a:lnTo>
                      <a:pt x="49" y="13"/>
                    </a:lnTo>
                    <a:lnTo>
                      <a:pt x="52" y="9"/>
                    </a:lnTo>
                    <a:lnTo>
                      <a:pt x="56" y="9"/>
                    </a:lnTo>
                    <a:lnTo>
                      <a:pt x="61" y="12"/>
                    </a:lnTo>
                    <a:lnTo>
                      <a:pt x="67" y="17"/>
                    </a:lnTo>
                    <a:lnTo>
                      <a:pt x="72" y="19"/>
                    </a:lnTo>
                    <a:lnTo>
                      <a:pt x="77" y="25"/>
                    </a:lnTo>
                    <a:lnTo>
                      <a:pt x="80" y="26"/>
                    </a:lnTo>
                    <a:lnTo>
                      <a:pt x="82" y="26"/>
                    </a:lnTo>
                    <a:lnTo>
                      <a:pt x="82" y="22"/>
                    </a:lnTo>
                    <a:lnTo>
                      <a:pt x="86" y="19"/>
                    </a:lnTo>
                    <a:lnTo>
                      <a:pt x="90" y="19"/>
                    </a:lnTo>
                    <a:lnTo>
                      <a:pt x="95" y="22"/>
                    </a:lnTo>
                    <a:lnTo>
                      <a:pt x="101" y="23"/>
                    </a:lnTo>
                    <a:lnTo>
                      <a:pt x="106" y="27"/>
                    </a:lnTo>
                    <a:lnTo>
                      <a:pt x="111" y="30"/>
                    </a:lnTo>
                    <a:lnTo>
                      <a:pt x="116" y="36"/>
                    </a:lnTo>
                    <a:lnTo>
                      <a:pt x="119" y="36"/>
                    </a:lnTo>
                    <a:lnTo>
                      <a:pt x="125" y="32"/>
                    </a:lnTo>
                    <a:lnTo>
                      <a:pt x="128" y="30"/>
                    </a:lnTo>
                    <a:lnTo>
                      <a:pt x="132" y="27"/>
                    </a:lnTo>
                    <a:lnTo>
                      <a:pt x="136" y="23"/>
                    </a:lnTo>
                    <a:lnTo>
                      <a:pt x="141" y="21"/>
                    </a:lnTo>
                    <a:lnTo>
                      <a:pt x="145" y="17"/>
                    </a:lnTo>
                    <a:lnTo>
                      <a:pt x="149" y="13"/>
                    </a:lnTo>
                    <a:lnTo>
                      <a:pt x="153" y="9"/>
                    </a:lnTo>
                    <a:lnTo>
                      <a:pt x="157" y="6"/>
                    </a:lnTo>
                    <a:lnTo>
                      <a:pt x="163" y="2"/>
                    </a:lnTo>
                    <a:lnTo>
                      <a:pt x="169" y="1"/>
                    </a:lnTo>
                    <a:lnTo>
                      <a:pt x="174" y="0"/>
                    </a:lnTo>
                    <a:lnTo>
                      <a:pt x="179" y="0"/>
                    </a:lnTo>
                    <a:lnTo>
                      <a:pt x="183" y="0"/>
                    </a:lnTo>
                    <a:lnTo>
                      <a:pt x="187" y="0"/>
                    </a:lnTo>
                    <a:lnTo>
                      <a:pt x="194" y="1"/>
                    </a:lnTo>
                    <a:lnTo>
                      <a:pt x="199" y="4"/>
                    </a:lnTo>
                    <a:lnTo>
                      <a:pt x="204" y="8"/>
                    </a:lnTo>
                    <a:lnTo>
                      <a:pt x="209" y="13"/>
                    </a:lnTo>
                    <a:lnTo>
                      <a:pt x="212" y="15"/>
                    </a:lnTo>
                    <a:lnTo>
                      <a:pt x="216" y="19"/>
                    </a:lnTo>
                    <a:lnTo>
                      <a:pt x="220" y="25"/>
                    </a:lnTo>
                    <a:lnTo>
                      <a:pt x="224" y="30"/>
                    </a:lnTo>
                    <a:lnTo>
                      <a:pt x="258" y="116"/>
                    </a:lnTo>
                    <a:lnTo>
                      <a:pt x="257" y="116"/>
                    </a:lnTo>
                    <a:lnTo>
                      <a:pt x="254" y="116"/>
                    </a:lnTo>
                    <a:lnTo>
                      <a:pt x="250" y="116"/>
                    </a:lnTo>
                    <a:lnTo>
                      <a:pt x="246" y="118"/>
                    </a:lnTo>
                    <a:lnTo>
                      <a:pt x="239" y="119"/>
                    </a:lnTo>
                    <a:lnTo>
                      <a:pt x="234" y="120"/>
                    </a:lnTo>
                    <a:lnTo>
                      <a:pt x="226" y="123"/>
                    </a:lnTo>
                    <a:lnTo>
                      <a:pt x="220" y="126"/>
                    </a:lnTo>
                    <a:lnTo>
                      <a:pt x="212" y="128"/>
                    </a:lnTo>
                    <a:lnTo>
                      <a:pt x="205" y="131"/>
                    </a:lnTo>
                    <a:lnTo>
                      <a:pt x="199" y="133"/>
                    </a:lnTo>
                    <a:lnTo>
                      <a:pt x="194" y="137"/>
                    </a:lnTo>
                    <a:lnTo>
                      <a:pt x="187" y="140"/>
                    </a:lnTo>
                    <a:lnTo>
                      <a:pt x="183" y="143"/>
                    </a:lnTo>
                    <a:lnTo>
                      <a:pt x="181" y="147"/>
                    </a:lnTo>
                    <a:lnTo>
                      <a:pt x="179" y="152"/>
                    </a:lnTo>
                    <a:lnTo>
                      <a:pt x="177" y="158"/>
                    </a:lnTo>
                    <a:lnTo>
                      <a:pt x="177" y="166"/>
                    </a:lnTo>
                    <a:lnTo>
                      <a:pt x="177" y="171"/>
                    </a:lnTo>
                    <a:lnTo>
                      <a:pt x="178" y="179"/>
                    </a:lnTo>
                    <a:lnTo>
                      <a:pt x="179" y="185"/>
                    </a:lnTo>
                    <a:lnTo>
                      <a:pt x="181" y="188"/>
                    </a:lnTo>
                    <a:lnTo>
                      <a:pt x="182" y="191"/>
                    </a:lnTo>
                    <a:lnTo>
                      <a:pt x="182" y="192"/>
                    </a:lnTo>
                    <a:close/>
                  </a:path>
                </a:pathLst>
              </a:custGeom>
              <a:solidFill>
                <a:srgbClr val="FFE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9" name="Freeform 29"/>
              <p:cNvSpPr>
                <a:spLocks/>
              </p:cNvSpPr>
              <p:nvPr/>
            </p:nvSpPr>
            <p:spPr bwMode="auto">
              <a:xfrm>
                <a:off x="1076" y="3496"/>
                <a:ext cx="63" cy="61"/>
              </a:xfrm>
              <a:custGeom>
                <a:avLst/>
                <a:gdLst>
                  <a:gd name="T0" fmla="*/ 1 w 124"/>
                  <a:gd name="T1" fmla="*/ 1 h 122"/>
                  <a:gd name="T2" fmla="*/ 1 w 124"/>
                  <a:gd name="T3" fmla="*/ 1 h 122"/>
                  <a:gd name="T4" fmla="*/ 1 w 124"/>
                  <a:gd name="T5" fmla="*/ 1 h 122"/>
                  <a:gd name="T6" fmla="*/ 1 w 124"/>
                  <a:gd name="T7" fmla="*/ 1 h 122"/>
                  <a:gd name="T8" fmla="*/ 1 w 124"/>
                  <a:gd name="T9" fmla="*/ 1 h 122"/>
                  <a:gd name="T10" fmla="*/ 1 w 124"/>
                  <a:gd name="T11" fmla="*/ 1 h 122"/>
                  <a:gd name="T12" fmla="*/ 1 w 124"/>
                  <a:gd name="T13" fmla="*/ 1 h 122"/>
                  <a:gd name="T14" fmla="*/ 1 w 124"/>
                  <a:gd name="T15" fmla="*/ 1 h 122"/>
                  <a:gd name="T16" fmla="*/ 1 w 124"/>
                  <a:gd name="T17" fmla="*/ 1 h 122"/>
                  <a:gd name="T18" fmla="*/ 1 w 124"/>
                  <a:gd name="T19" fmla="*/ 1 h 122"/>
                  <a:gd name="T20" fmla="*/ 1 w 124"/>
                  <a:gd name="T21" fmla="*/ 1 h 122"/>
                  <a:gd name="T22" fmla="*/ 1 w 124"/>
                  <a:gd name="T23" fmla="*/ 1 h 122"/>
                  <a:gd name="T24" fmla="*/ 1 w 124"/>
                  <a:gd name="T25" fmla="*/ 1 h 122"/>
                  <a:gd name="T26" fmla="*/ 1 w 124"/>
                  <a:gd name="T27" fmla="*/ 1 h 122"/>
                  <a:gd name="T28" fmla="*/ 1 w 124"/>
                  <a:gd name="T29" fmla="*/ 1 h 122"/>
                  <a:gd name="T30" fmla="*/ 1 w 124"/>
                  <a:gd name="T31" fmla="*/ 1 h 122"/>
                  <a:gd name="T32" fmla="*/ 1 w 124"/>
                  <a:gd name="T33" fmla="*/ 1 h 122"/>
                  <a:gd name="T34" fmla="*/ 1 w 124"/>
                  <a:gd name="T35" fmla="*/ 1 h 122"/>
                  <a:gd name="T36" fmla="*/ 1 w 124"/>
                  <a:gd name="T37" fmla="*/ 1 h 122"/>
                  <a:gd name="T38" fmla="*/ 1 w 124"/>
                  <a:gd name="T39" fmla="*/ 1 h 122"/>
                  <a:gd name="T40" fmla="*/ 1 w 124"/>
                  <a:gd name="T41" fmla="*/ 1 h 122"/>
                  <a:gd name="T42" fmla="*/ 1 w 124"/>
                  <a:gd name="T43" fmla="*/ 1 h 122"/>
                  <a:gd name="T44" fmla="*/ 1 w 124"/>
                  <a:gd name="T45" fmla="*/ 1 h 122"/>
                  <a:gd name="T46" fmla="*/ 1 w 124"/>
                  <a:gd name="T47" fmla="*/ 1 h 122"/>
                  <a:gd name="T48" fmla="*/ 1 w 124"/>
                  <a:gd name="T49" fmla="*/ 1 h 122"/>
                  <a:gd name="T50" fmla="*/ 1 w 124"/>
                  <a:gd name="T51" fmla="*/ 1 h 122"/>
                  <a:gd name="T52" fmla="*/ 1 w 124"/>
                  <a:gd name="T53" fmla="*/ 1 h 122"/>
                  <a:gd name="T54" fmla="*/ 0 w 124"/>
                  <a:gd name="T55" fmla="*/ 1 h 122"/>
                  <a:gd name="T56" fmla="*/ 1 w 124"/>
                  <a:gd name="T57" fmla="*/ 1 h 122"/>
                  <a:gd name="T58" fmla="*/ 1 w 124"/>
                  <a:gd name="T59" fmla="*/ 1 h 122"/>
                  <a:gd name="T60" fmla="*/ 1 w 124"/>
                  <a:gd name="T61" fmla="*/ 1 h 122"/>
                  <a:gd name="T62" fmla="*/ 1 w 124"/>
                  <a:gd name="T63" fmla="*/ 1 h 122"/>
                  <a:gd name="T64" fmla="*/ 1 w 124"/>
                  <a:gd name="T65" fmla="*/ 1 h 122"/>
                  <a:gd name="T66" fmla="*/ 1 w 124"/>
                  <a:gd name="T67" fmla="*/ 1 h 122"/>
                  <a:gd name="T68" fmla="*/ 1 w 124"/>
                  <a:gd name="T69" fmla="*/ 1 h 122"/>
                  <a:gd name="T70" fmla="*/ 1 w 124"/>
                  <a:gd name="T71" fmla="*/ 1 h 122"/>
                  <a:gd name="T72" fmla="*/ 1 w 124"/>
                  <a:gd name="T73" fmla="*/ 1 h 122"/>
                  <a:gd name="T74" fmla="*/ 1 w 124"/>
                  <a:gd name="T75" fmla="*/ 1 h 122"/>
                  <a:gd name="T76" fmla="*/ 1 w 124"/>
                  <a:gd name="T77" fmla="*/ 1 h 122"/>
                  <a:gd name="T78" fmla="*/ 1 w 124"/>
                  <a:gd name="T79" fmla="*/ 1 h 122"/>
                  <a:gd name="T80" fmla="*/ 1 w 124"/>
                  <a:gd name="T81" fmla="*/ 1 h 122"/>
                  <a:gd name="T82" fmla="*/ 1 w 124"/>
                  <a:gd name="T83" fmla="*/ 1 h 1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4"/>
                  <a:gd name="T127" fmla="*/ 0 h 122"/>
                  <a:gd name="T128" fmla="*/ 124 w 124"/>
                  <a:gd name="T129" fmla="*/ 122 h 1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4" h="122">
                    <a:moveTo>
                      <a:pt x="114" y="101"/>
                    </a:moveTo>
                    <a:lnTo>
                      <a:pt x="116" y="105"/>
                    </a:lnTo>
                    <a:lnTo>
                      <a:pt x="119" y="109"/>
                    </a:lnTo>
                    <a:lnTo>
                      <a:pt x="120" y="110"/>
                    </a:lnTo>
                    <a:lnTo>
                      <a:pt x="123" y="111"/>
                    </a:lnTo>
                    <a:lnTo>
                      <a:pt x="124" y="110"/>
                    </a:lnTo>
                    <a:lnTo>
                      <a:pt x="124" y="106"/>
                    </a:lnTo>
                    <a:lnTo>
                      <a:pt x="124" y="102"/>
                    </a:lnTo>
                    <a:lnTo>
                      <a:pt x="123" y="98"/>
                    </a:lnTo>
                    <a:lnTo>
                      <a:pt x="123" y="94"/>
                    </a:lnTo>
                    <a:lnTo>
                      <a:pt x="121" y="90"/>
                    </a:lnTo>
                    <a:lnTo>
                      <a:pt x="120" y="85"/>
                    </a:lnTo>
                    <a:lnTo>
                      <a:pt x="119" y="80"/>
                    </a:lnTo>
                    <a:lnTo>
                      <a:pt x="118" y="75"/>
                    </a:lnTo>
                    <a:lnTo>
                      <a:pt x="116" y="69"/>
                    </a:lnTo>
                    <a:lnTo>
                      <a:pt x="114" y="63"/>
                    </a:lnTo>
                    <a:lnTo>
                      <a:pt x="111" y="56"/>
                    </a:lnTo>
                    <a:lnTo>
                      <a:pt x="110" y="50"/>
                    </a:lnTo>
                    <a:lnTo>
                      <a:pt x="107" y="44"/>
                    </a:lnTo>
                    <a:lnTo>
                      <a:pt x="106" y="38"/>
                    </a:lnTo>
                    <a:lnTo>
                      <a:pt x="103" y="33"/>
                    </a:lnTo>
                    <a:lnTo>
                      <a:pt x="102" y="27"/>
                    </a:lnTo>
                    <a:lnTo>
                      <a:pt x="99" y="22"/>
                    </a:lnTo>
                    <a:lnTo>
                      <a:pt x="98" y="17"/>
                    </a:lnTo>
                    <a:lnTo>
                      <a:pt x="95" y="13"/>
                    </a:lnTo>
                    <a:lnTo>
                      <a:pt x="94" y="8"/>
                    </a:lnTo>
                    <a:lnTo>
                      <a:pt x="94" y="5"/>
                    </a:lnTo>
                    <a:lnTo>
                      <a:pt x="91" y="1"/>
                    </a:lnTo>
                    <a:lnTo>
                      <a:pt x="91" y="0"/>
                    </a:lnTo>
                    <a:lnTo>
                      <a:pt x="91" y="1"/>
                    </a:lnTo>
                    <a:lnTo>
                      <a:pt x="90" y="5"/>
                    </a:lnTo>
                    <a:lnTo>
                      <a:pt x="89" y="8"/>
                    </a:lnTo>
                    <a:lnTo>
                      <a:pt x="86" y="12"/>
                    </a:lnTo>
                    <a:lnTo>
                      <a:pt x="85" y="16"/>
                    </a:lnTo>
                    <a:lnTo>
                      <a:pt x="83" y="21"/>
                    </a:lnTo>
                    <a:lnTo>
                      <a:pt x="81" y="25"/>
                    </a:lnTo>
                    <a:lnTo>
                      <a:pt x="78" y="30"/>
                    </a:lnTo>
                    <a:lnTo>
                      <a:pt x="76" y="35"/>
                    </a:lnTo>
                    <a:lnTo>
                      <a:pt x="72" y="42"/>
                    </a:lnTo>
                    <a:lnTo>
                      <a:pt x="68" y="47"/>
                    </a:lnTo>
                    <a:lnTo>
                      <a:pt x="64" y="52"/>
                    </a:lnTo>
                    <a:lnTo>
                      <a:pt x="59" y="58"/>
                    </a:lnTo>
                    <a:lnTo>
                      <a:pt x="53" y="64"/>
                    </a:lnTo>
                    <a:lnTo>
                      <a:pt x="47" y="69"/>
                    </a:lnTo>
                    <a:lnTo>
                      <a:pt x="42" y="75"/>
                    </a:lnTo>
                    <a:lnTo>
                      <a:pt x="36" y="80"/>
                    </a:lnTo>
                    <a:lnTo>
                      <a:pt x="30" y="85"/>
                    </a:lnTo>
                    <a:lnTo>
                      <a:pt x="24" y="89"/>
                    </a:lnTo>
                    <a:lnTo>
                      <a:pt x="19" y="94"/>
                    </a:lnTo>
                    <a:lnTo>
                      <a:pt x="14" y="100"/>
                    </a:lnTo>
                    <a:lnTo>
                      <a:pt x="10" y="105"/>
                    </a:lnTo>
                    <a:lnTo>
                      <a:pt x="6" y="107"/>
                    </a:lnTo>
                    <a:lnTo>
                      <a:pt x="4" y="111"/>
                    </a:lnTo>
                    <a:lnTo>
                      <a:pt x="1" y="114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4" y="122"/>
                    </a:lnTo>
                    <a:lnTo>
                      <a:pt x="6" y="120"/>
                    </a:lnTo>
                    <a:lnTo>
                      <a:pt x="11" y="118"/>
                    </a:lnTo>
                    <a:lnTo>
                      <a:pt x="17" y="113"/>
                    </a:lnTo>
                    <a:lnTo>
                      <a:pt x="22" y="110"/>
                    </a:lnTo>
                    <a:lnTo>
                      <a:pt x="28" y="105"/>
                    </a:lnTo>
                    <a:lnTo>
                      <a:pt x="36" y="100"/>
                    </a:lnTo>
                    <a:lnTo>
                      <a:pt x="40" y="97"/>
                    </a:lnTo>
                    <a:lnTo>
                      <a:pt x="44" y="96"/>
                    </a:lnTo>
                    <a:lnTo>
                      <a:pt x="48" y="93"/>
                    </a:lnTo>
                    <a:lnTo>
                      <a:pt x="52" y="92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8" y="84"/>
                    </a:lnTo>
                    <a:lnTo>
                      <a:pt x="72" y="82"/>
                    </a:lnTo>
                    <a:lnTo>
                      <a:pt x="76" y="82"/>
                    </a:lnTo>
                    <a:lnTo>
                      <a:pt x="80" y="81"/>
                    </a:lnTo>
                    <a:lnTo>
                      <a:pt x="83" y="82"/>
                    </a:lnTo>
                    <a:lnTo>
                      <a:pt x="87" y="82"/>
                    </a:lnTo>
                    <a:lnTo>
                      <a:pt x="91" y="82"/>
                    </a:lnTo>
                    <a:lnTo>
                      <a:pt x="95" y="84"/>
                    </a:lnTo>
                    <a:lnTo>
                      <a:pt x="99" y="86"/>
                    </a:lnTo>
                    <a:lnTo>
                      <a:pt x="103" y="89"/>
                    </a:lnTo>
                    <a:lnTo>
                      <a:pt x="106" y="93"/>
                    </a:lnTo>
                    <a:lnTo>
                      <a:pt x="110" y="96"/>
                    </a:lnTo>
                    <a:lnTo>
                      <a:pt x="114" y="101"/>
                    </a:lnTo>
                    <a:close/>
                  </a:path>
                </a:pathLst>
              </a:custGeom>
              <a:solidFill>
                <a:srgbClr val="FFD6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0" name="Freeform 30"/>
              <p:cNvSpPr>
                <a:spLocks/>
              </p:cNvSpPr>
              <p:nvPr/>
            </p:nvSpPr>
            <p:spPr bwMode="auto">
              <a:xfrm>
                <a:off x="1099" y="3425"/>
                <a:ext cx="39" cy="66"/>
              </a:xfrm>
              <a:custGeom>
                <a:avLst/>
                <a:gdLst>
                  <a:gd name="T0" fmla="*/ 0 w 79"/>
                  <a:gd name="T1" fmla="*/ 1 h 132"/>
                  <a:gd name="T2" fmla="*/ 0 w 79"/>
                  <a:gd name="T3" fmla="*/ 0 h 132"/>
                  <a:gd name="T4" fmla="*/ 0 w 79"/>
                  <a:gd name="T5" fmla="*/ 1 h 132"/>
                  <a:gd name="T6" fmla="*/ 0 w 79"/>
                  <a:gd name="T7" fmla="*/ 1 h 132"/>
                  <a:gd name="T8" fmla="*/ 0 w 79"/>
                  <a:gd name="T9" fmla="*/ 1 h 132"/>
                  <a:gd name="T10" fmla="*/ 0 w 79"/>
                  <a:gd name="T11" fmla="*/ 1 h 132"/>
                  <a:gd name="T12" fmla="*/ 0 w 79"/>
                  <a:gd name="T13" fmla="*/ 1 h 132"/>
                  <a:gd name="T14" fmla="*/ 0 w 79"/>
                  <a:gd name="T15" fmla="*/ 1 h 132"/>
                  <a:gd name="T16" fmla="*/ 0 w 79"/>
                  <a:gd name="T17" fmla="*/ 1 h 132"/>
                  <a:gd name="T18" fmla="*/ 0 w 79"/>
                  <a:gd name="T19" fmla="*/ 1 h 132"/>
                  <a:gd name="T20" fmla="*/ 0 w 79"/>
                  <a:gd name="T21" fmla="*/ 1 h 132"/>
                  <a:gd name="T22" fmla="*/ 0 w 79"/>
                  <a:gd name="T23" fmla="*/ 1 h 132"/>
                  <a:gd name="T24" fmla="*/ 0 w 79"/>
                  <a:gd name="T25" fmla="*/ 1 h 132"/>
                  <a:gd name="T26" fmla="*/ 0 w 79"/>
                  <a:gd name="T27" fmla="*/ 1 h 132"/>
                  <a:gd name="T28" fmla="*/ 0 w 79"/>
                  <a:gd name="T29" fmla="*/ 1 h 132"/>
                  <a:gd name="T30" fmla="*/ 0 w 79"/>
                  <a:gd name="T31" fmla="*/ 1 h 132"/>
                  <a:gd name="T32" fmla="*/ 0 w 79"/>
                  <a:gd name="T33" fmla="*/ 1 h 132"/>
                  <a:gd name="T34" fmla="*/ 0 w 79"/>
                  <a:gd name="T35" fmla="*/ 1 h 132"/>
                  <a:gd name="T36" fmla="*/ 0 w 79"/>
                  <a:gd name="T37" fmla="*/ 1 h 132"/>
                  <a:gd name="T38" fmla="*/ 0 w 79"/>
                  <a:gd name="T39" fmla="*/ 1 h 132"/>
                  <a:gd name="T40" fmla="*/ 0 w 79"/>
                  <a:gd name="T41" fmla="*/ 1 h 132"/>
                  <a:gd name="T42" fmla="*/ 0 w 79"/>
                  <a:gd name="T43" fmla="*/ 1 h 1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9"/>
                  <a:gd name="T67" fmla="*/ 0 h 132"/>
                  <a:gd name="T68" fmla="*/ 79 w 79"/>
                  <a:gd name="T69" fmla="*/ 132 h 13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9" h="132">
                    <a:moveTo>
                      <a:pt x="45" y="132"/>
                    </a:moveTo>
                    <a:lnTo>
                      <a:pt x="79" y="0"/>
                    </a:lnTo>
                    <a:lnTo>
                      <a:pt x="77" y="1"/>
                    </a:lnTo>
                    <a:lnTo>
                      <a:pt x="74" y="7"/>
                    </a:lnTo>
                    <a:lnTo>
                      <a:pt x="71" y="8"/>
                    </a:lnTo>
                    <a:lnTo>
                      <a:pt x="70" y="12"/>
                    </a:lnTo>
                    <a:lnTo>
                      <a:pt x="66" y="16"/>
                    </a:lnTo>
                    <a:lnTo>
                      <a:pt x="63" y="20"/>
                    </a:lnTo>
                    <a:lnTo>
                      <a:pt x="58" y="26"/>
                    </a:lnTo>
                    <a:lnTo>
                      <a:pt x="51" y="34"/>
                    </a:lnTo>
                    <a:lnTo>
                      <a:pt x="45" y="37"/>
                    </a:lnTo>
                    <a:lnTo>
                      <a:pt x="39" y="39"/>
                    </a:lnTo>
                    <a:lnTo>
                      <a:pt x="34" y="37"/>
                    </a:lnTo>
                    <a:lnTo>
                      <a:pt x="29" y="34"/>
                    </a:lnTo>
                    <a:lnTo>
                      <a:pt x="22" y="30"/>
                    </a:lnTo>
                    <a:lnTo>
                      <a:pt x="16" y="26"/>
                    </a:lnTo>
                    <a:lnTo>
                      <a:pt x="9" y="22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45" y="132"/>
                    </a:lnTo>
                    <a:close/>
                  </a:path>
                </a:pathLst>
              </a:custGeom>
              <a:solidFill>
                <a:srgbClr val="FFD6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1" name="Freeform 31"/>
              <p:cNvSpPr>
                <a:spLocks/>
              </p:cNvSpPr>
              <p:nvPr/>
            </p:nvSpPr>
            <p:spPr bwMode="auto">
              <a:xfrm>
                <a:off x="1080" y="3453"/>
                <a:ext cx="37" cy="78"/>
              </a:xfrm>
              <a:custGeom>
                <a:avLst/>
                <a:gdLst>
                  <a:gd name="T0" fmla="*/ 0 w 75"/>
                  <a:gd name="T1" fmla="*/ 1 h 156"/>
                  <a:gd name="T2" fmla="*/ 0 w 75"/>
                  <a:gd name="T3" fmla="*/ 1 h 156"/>
                  <a:gd name="T4" fmla="*/ 0 w 75"/>
                  <a:gd name="T5" fmla="*/ 1 h 156"/>
                  <a:gd name="T6" fmla="*/ 0 w 75"/>
                  <a:gd name="T7" fmla="*/ 1 h 156"/>
                  <a:gd name="T8" fmla="*/ 0 w 75"/>
                  <a:gd name="T9" fmla="*/ 1 h 156"/>
                  <a:gd name="T10" fmla="*/ 0 w 75"/>
                  <a:gd name="T11" fmla="*/ 1 h 156"/>
                  <a:gd name="T12" fmla="*/ 0 w 75"/>
                  <a:gd name="T13" fmla="*/ 1 h 156"/>
                  <a:gd name="T14" fmla="*/ 0 w 75"/>
                  <a:gd name="T15" fmla="*/ 1 h 156"/>
                  <a:gd name="T16" fmla="*/ 0 w 75"/>
                  <a:gd name="T17" fmla="*/ 1 h 156"/>
                  <a:gd name="T18" fmla="*/ 0 w 75"/>
                  <a:gd name="T19" fmla="*/ 1 h 156"/>
                  <a:gd name="T20" fmla="*/ 0 w 75"/>
                  <a:gd name="T21" fmla="*/ 1 h 156"/>
                  <a:gd name="T22" fmla="*/ 0 w 75"/>
                  <a:gd name="T23" fmla="*/ 1 h 156"/>
                  <a:gd name="T24" fmla="*/ 0 w 75"/>
                  <a:gd name="T25" fmla="*/ 1 h 156"/>
                  <a:gd name="T26" fmla="*/ 0 w 75"/>
                  <a:gd name="T27" fmla="*/ 1 h 156"/>
                  <a:gd name="T28" fmla="*/ 0 w 75"/>
                  <a:gd name="T29" fmla="*/ 1 h 156"/>
                  <a:gd name="T30" fmla="*/ 0 w 75"/>
                  <a:gd name="T31" fmla="*/ 1 h 156"/>
                  <a:gd name="T32" fmla="*/ 0 w 75"/>
                  <a:gd name="T33" fmla="*/ 1 h 156"/>
                  <a:gd name="T34" fmla="*/ 0 w 75"/>
                  <a:gd name="T35" fmla="*/ 1 h 156"/>
                  <a:gd name="T36" fmla="*/ 0 w 75"/>
                  <a:gd name="T37" fmla="*/ 1 h 156"/>
                  <a:gd name="T38" fmla="*/ 0 w 75"/>
                  <a:gd name="T39" fmla="*/ 1 h 156"/>
                  <a:gd name="T40" fmla="*/ 0 w 75"/>
                  <a:gd name="T41" fmla="*/ 1 h 156"/>
                  <a:gd name="T42" fmla="*/ 0 w 75"/>
                  <a:gd name="T43" fmla="*/ 1 h 156"/>
                  <a:gd name="T44" fmla="*/ 0 w 75"/>
                  <a:gd name="T45" fmla="*/ 1 h 156"/>
                  <a:gd name="T46" fmla="*/ 0 w 75"/>
                  <a:gd name="T47" fmla="*/ 1 h 156"/>
                  <a:gd name="T48" fmla="*/ 0 w 75"/>
                  <a:gd name="T49" fmla="*/ 1 h 156"/>
                  <a:gd name="T50" fmla="*/ 0 w 75"/>
                  <a:gd name="T51" fmla="*/ 1 h 156"/>
                  <a:gd name="T52" fmla="*/ 0 w 75"/>
                  <a:gd name="T53" fmla="*/ 1 h 156"/>
                  <a:gd name="T54" fmla="*/ 0 w 75"/>
                  <a:gd name="T55" fmla="*/ 1 h 156"/>
                  <a:gd name="T56" fmla="*/ 0 w 75"/>
                  <a:gd name="T57" fmla="*/ 1 h 156"/>
                  <a:gd name="T58" fmla="*/ 0 w 75"/>
                  <a:gd name="T59" fmla="*/ 1 h 156"/>
                  <a:gd name="T60" fmla="*/ 0 w 75"/>
                  <a:gd name="T61" fmla="*/ 1 h 156"/>
                  <a:gd name="T62" fmla="*/ 0 w 75"/>
                  <a:gd name="T63" fmla="*/ 1 h 156"/>
                  <a:gd name="T64" fmla="*/ 0 w 75"/>
                  <a:gd name="T65" fmla="*/ 1 h 156"/>
                  <a:gd name="T66" fmla="*/ 0 w 75"/>
                  <a:gd name="T67" fmla="*/ 1 h 156"/>
                  <a:gd name="T68" fmla="*/ 0 w 75"/>
                  <a:gd name="T69" fmla="*/ 1 h 156"/>
                  <a:gd name="T70" fmla="*/ 0 w 75"/>
                  <a:gd name="T71" fmla="*/ 1 h 156"/>
                  <a:gd name="T72" fmla="*/ 0 w 75"/>
                  <a:gd name="T73" fmla="*/ 1 h 156"/>
                  <a:gd name="T74" fmla="*/ 0 w 75"/>
                  <a:gd name="T75" fmla="*/ 1 h 156"/>
                  <a:gd name="T76" fmla="*/ 0 w 75"/>
                  <a:gd name="T77" fmla="*/ 1 h 156"/>
                  <a:gd name="T78" fmla="*/ 0 w 75"/>
                  <a:gd name="T79" fmla="*/ 0 h 156"/>
                  <a:gd name="T80" fmla="*/ 0 w 75"/>
                  <a:gd name="T81" fmla="*/ 0 h 156"/>
                  <a:gd name="T82" fmla="*/ 0 w 75"/>
                  <a:gd name="T83" fmla="*/ 0 h 156"/>
                  <a:gd name="T84" fmla="*/ 0 w 75"/>
                  <a:gd name="T85" fmla="*/ 0 h 156"/>
                  <a:gd name="T86" fmla="*/ 0 w 75"/>
                  <a:gd name="T87" fmla="*/ 1 h 156"/>
                  <a:gd name="T88" fmla="*/ 0 w 75"/>
                  <a:gd name="T89" fmla="*/ 1 h 156"/>
                  <a:gd name="T90" fmla="*/ 0 w 75"/>
                  <a:gd name="T91" fmla="*/ 1 h 156"/>
                  <a:gd name="T92" fmla="*/ 0 w 75"/>
                  <a:gd name="T93" fmla="*/ 1 h 15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5"/>
                  <a:gd name="T142" fmla="*/ 0 h 156"/>
                  <a:gd name="T143" fmla="*/ 75 w 75"/>
                  <a:gd name="T144" fmla="*/ 156 h 15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5" h="156">
                    <a:moveTo>
                      <a:pt x="33" y="156"/>
                    </a:moveTo>
                    <a:lnTo>
                      <a:pt x="36" y="154"/>
                    </a:lnTo>
                    <a:lnTo>
                      <a:pt x="39" y="150"/>
                    </a:lnTo>
                    <a:lnTo>
                      <a:pt x="43" y="146"/>
                    </a:lnTo>
                    <a:lnTo>
                      <a:pt x="47" y="142"/>
                    </a:lnTo>
                    <a:lnTo>
                      <a:pt x="51" y="135"/>
                    </a:lnTo>
                    <a:lnTo>
                      <a:pt x="56" y="130"/>
                    </a:lnTo>
                    <a:lnTo>
                      <a:pt x="60" y="124"/>
                    </a:lnTo>
                    <a:lnTo>
                      <a:pt x="64" y="117"/>
                    </a:lnTo>
                    <a:lnTo>
                      <a:pt x="66" y="113"/>
                    </a:lnTo>
                    <a:lnTo>
                      <a:pt x="68" y="109"/>
                    </a:lnTo>
                    <a:lnTo>
                      <a:pt x="70" y="105"/>
                    </a:lnTo>
                    <a:lnTo>
                      <a:pt x="72" y="101"/>
                    </a:lnTo>
                    <a:lnTo>
                      <a:pt x="72" y="96"/>
                    </a:lnTo>
                    <a:lnTo>
                      <a:pt x="74" y="92"/>
                    </a:lnTo>
                    <a:lnTo>
                      <a:pt x="74" y="88"/>
                    </a:lnTo>
                    <a:lnTo>
                      <a:pt x="75" y="84"/>
                    </a:lnTo>
                    <a:lnTo>
                      <a:pt x="75" y="80"/>
                    </a:lnTo>
                    <a:lnTo>
                      <a:pt x="75" y="76"/>
                    </a:lnTo>
                    <a:lnTo>
                      <a:pt x="74" y="71"/>
                    </a:lnTo>
                    <a:lnTo>
                      <a:pt x="74" y="67"/>
                    </a:lnTo>
                    <a:lnTo>
                      <a:pt x="72" y="62"/>
                    </a:lnTo>
                    <a:lnTo>
                      <a:pt x="71" y="58"/>
                    </a:lnTo>
                    <a:lnTo>
                      <a:pt x="70" y="54"/>
                    </a:lnTo>
                    <a:lnTo>
                      <a:pt x="68" y="50"/>
                    </a:lnTo>
                    <a:lnTo>
                      <a:pt x="64" y="42"/>
                    </a:lnTo>
                    <a:lnTo>
                      <a:pt x="60" y="37"/>
                    </a:lnTo>
                    <a:lnTo>
                      <a:pt x="56" y="31"/>
                    </a:lnTo>
                    <a:lnTo>
                      <a:pt x="51" y="27"/>
                    </a:lnTo>
                    <a:lnTo>
                      <a:pt x="47" y="21"/>
                    </a:lnTo>
                    <a:lnTo>
                      <a:pt x="43" y="19"/>
                    </a:lnTo>
                    <a:lnTo>
                      <a:pt x="38" y="15"/>
                    </a:lnTo>
                    <a:lnTo>
                      <a:pt x="33" y="13"/>
                    </a:lnTo>
                    <a:lnTo>
                      <a:pt x="29" y="11"/>
                    </a:lnTo>
                    <a:lnTo>
                      <a:pt x="25" y="8"/>
                    </a:lnTo>
                    <a:lnTo>
                      <a:pt x="21" y="7"/>
                    </a:lnTo>
                    <a:lnTo>
                      <a:pt x="17" y="6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4" y="75"/>
                    </a:lnTo>
                    <a:lnTo>
                      <a:pt x="56" y="116"/>
                    </a:lnTo>
                    <a:lnTo>
                      <a:pt x="33" y="156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2" name="Freeform 32"/>
              <p:cNvSpPr>
                <a:spLocks/>
              </p:cNvSpPr>
              <p:nvPr/>
            </p:nvSpPr>
            <p:spPr bwMode="auto">
              <a:xfrm>
                <a:off x="1123" y="3466"/>
                <a:ext cx="31" cy="52"/>
              </a:xfrm>
              <a:custGeom>
                <a:avLst/>
                <a:gdLst>
                  <a:gd name="T0" fmla="*/ 1 w 60"/>
                  <a:gd name="T1" fmla="*/ 1 h 103"/>
                  <a:gd name="T2" fmla="*/ 1 w 60"/>
                  <a:gd name="T3" fmla="*/ 1 h 103"/>
                  <a:gd name="T4" fmla="*/ 1 w 60"/>
                  <a:gd name="T5" fmla="*/ 1 h 103"/>
                  <a:gd name="T6" fmla="*/ 1 w 60"/>
                  <a:gd name="T7" fmla="*/ 1 h 103"/>
                  <a:gd name="T8" fmla="*/ 1 w 60"/>
                  <a:gd name="T9" fmla="*/ 1 h 103"/>
                  <a:gd name="T10" fmla="*/ 1 w 60"/>
                  <a:gd name="T11" fmla="*/ 1 h 103"/>
                  <a:gd name="T12" fmla="*/ 1 w 60"/>
                  <a:gd name="T13" fmla="*/ 1 h 103"/>
                  <a:gd name="T14" fmla="*/ 1 w 60"/>
                  <a:gd name="T15" fmla="*/ 1 h 103"/>
                  <a:gd name="T16" fmla="*/ 1 w 60"/>
                  <a:gd name="T17" fmla="*/ 1 h 103"/>
                  <a:gd name="T18" fmla="*/ 1 w 60"/>
                  <a:gd name="T19" fmla="*/ 1 h 103"/>
                  <a:gd name="T20" fmla="*/ 1 w 60"/>
                  <a:gd name="T21" fmla="*/ 1 h 103"/>
                  <a:gd name="T22" fmla="*/ 1 w 60"/>
                  <a:gd name="T23" fmla="*/ 1 h 103"/>
                  <a:gd name="T24" fmla="*/ 1 w 60"/>
                  <a:gd name="T25" fmla="*/ 1 h 103"/>
                  <a:gd name="T26" fmla="*/ 0 w 60"/>
                  <a:gd name="T27" fmla="*/ 1 h 103"/>
                  <a:gd name="T28" fmla="*/ 0 w 60"/>
                  <a:gd name="T29" fmla="*/ 1 h 103"/>
                  <a:gd name="T30" fmla="*/ 0 w 60"/>
                  <a:gd name="T31" fmla="*/ 1 h 103"/>
                  <a:gd name="T32" fmla="*/ 1 w 60"/>
                  <a:gd name="T33" fmla="*/ 1 h 103"/>
                  <a:gd name="T34" fmla="*/ 1 w 60"/>
                  <a:gd name="T35" fmla="*/ 1 h 103"/>
                  <a:gd name="T36" fmla="*/ 1 w 60"/>
                  <a:gd name="T37" fmla="*/ 1 h 103"/>
                  <a:gd name="T38" fmla="*/ 1 w 60"/>
                  <a:gd name="T39" fmla="*/ 1 h 103"/>
                  <a:gd name="T40" fmla="*/ 1 w 60"/>
                  <a:gd name="T41" fmla="*/ 1 h 103"/>
                  <a:gd name="T42" fmla="*/ 1 w 60"/>
                  <a:gd name="T43" fmla="*/ 1 h 103"/>
                  <a:gd name="T44" fmla="*/ 1 w 60"/>
                  <a:gd name="T45" fmla="*/ 1 h 103"/>
                  <a:gd name="T46" fmla="*/ 1 w 60"/>
                  <a:gd name="T47" fmla="*/ 1 h 103"/>
                  <a:gd name="T48" fmla="*/ 1 w 60"/>
                  <a:gd name="T49" fmla="*/ 1 h 103"/>
                  <a:gd name="T50" fmla="*/ 1 w 60"/>
                  <a:gd name="T51" fmla="*/ 1 h 103"/>
                  <a:gd name="T52" fmla="*/ 1 w 60"/>
                  <a:gd name="T53" fmla="*/ 1 h 103"/>
                  <a:gd name="T54" fmla="*/ 1 w 60"/>
                  <a:gd name="T55" fmla="*/ 0 h 103"/>
                  <a:gd name="T56" fmla="*/ 1 w 60"/>
                  <a:gd name="T57" fmla="*/ 0 h 103"/>
                  <a:gd name="T58" fmla="*/ 1 w 60"/>
                  <a:gd name="T59" fmla="*/ 0 h 103"/>
                  <a:gd name="T60" fmla="*/ 1 w 60"/>
                  <a:gd name="T61" fmla="*/ 0 h 103"/>
                  <a:gd name="T62" fmla="*/ 1 w 60"/>
                  <a:gd name="T63" fmla="*/ 0 h 103"/>
                  <a:gd name="T64" fmla="*/ 1 w 60"/>
                  <a:gd name="T65" fmla="*/ 0 h 103"/>
                  <a:gd name="T66" fmla="*/ 1 w 60"/>
                  <a:gd name="T67" fmla="*/ 1 h 103"/>
                  <a:gd name="T68" fmla="*/ 1 w 60"/>
                  <a:gd name="T69" fmla="*/ 1 h 103"/>
                  <a:gd name="T70" fmla="*/ 1 w 60"/>
                  <a:gd name="T71" fmla="*/ 1 h 103"/>
                  <a:gd name="T72" fmla="*/ 1 w 60"/>
                  <a:gd name="T73" fmla="*/ 1 h 103"/>
                  <a:gd name="T74" fmla="*/ 1 w 60"/>
                  <a:gd name="T75" fmla="*/ 1 h 103"/>
                  <a:gd name="T76" fmla="*/ 1 w 60"/>
                  <a:gd name="T77" fmla="*/ 1 h 103"/>
                  <a:gd name="T78" fmla="*/ 1 w 60"/>
                  <a:gd name="T79" fmla="*/ 1 h 103"/>
                  <a:gd name="T80" fmla="*/ 1 w 60"/>
                  <a:gd name="T81" fmla="*/ 1 h 103"/>
                  <a:gd name="T82" fmla="*/ 1 w 60"/>
                  <a:gd name="T83" fmla="*/ 1 h 103"/>
                  <a:gd name="T84" fmla="*/ 1 w 60"/>
                  <a:gd name="T85" fmla="*/ 1 h 103"/>
                  <a:gd name="T86" fmla="*/ 1 w 60"/>
                  <a:gd name="T87" fmla="*/ 1 h 103"/>
                  <a:gd name="T88" fmla="*/ 1 w 60"/>
                  <a:gd name="T89" fmla="*/ 1 h 103"/>
                  <a:gd name="T90" fmla="*/ 1 w 60"/>
                  <a:gd name="T91" fmla="*/ 1 h 103"/>
                  <a:gd name="T92" fmla="*/ 1 w 60"/>
                  <a:gd name="T93" fmla="*/ 1 h 103"/>
                  <a:gd name="T94" fmla="*/ 1 w 60"/>
                  <a:gd name="T95" fmla="*/ 1 h 103"/>
                  <a:gd name="T96" fmla="*/ 1 w 60"/>
                  <a:gd name="T97" fmla="*/ 1 h 103"/>
                  <a:gd name="T98" fmla="*/ 1 w 60"/>
                  <a:gd name="T99" fmla="*/ 1 h 103"/>
                  <a:gd name="T100" fmla="*/ 1 w 60"/>
                  <a:gd name="T101" fmla="*/ 1 h 103"/>
                  <a:gd name="T102" fmla="*/ 1 w 60"/>
                  <a:gd name="T103" fmla="*/ 1 h 103"/>
                  <a:gd name="T104" fmla="*/ 1 w 60"/>
                  <a:gd name="T105" fmla="*/ 1 h 103"/>
                  <a:gd name="T106" fmla="*/ 1 w 60"/>
                  <a:gd name="T107" fmla="*/ 1 h 103"/>
                  <a:gd name="T108" fmla="*/ 1 w 60"/>
                  <a:gd name="T109" fmla="*/ 1 h 103"/>
                  <a:gd name="T110" fmla="*/ 1 w 60"/>
                  <a:gd name="T111" fmla="*/ 1 h 103"/>
                  <a:gd name="T112" fmla="*/ 1 w 60"/>
                  <a:gd name="T113" fmla="*/ 1 h 10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"/>
                  <a:gd name="T172" fmla="*/ 0 h 103"/>
                  <a:gd name="T173" fmla="*/ 60 w 60"/>
                  <a:gd name="T174" fmla="*/ 103 h 10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" h="103">
                    <a:moveTo>
                      <a:pt x="38" y="99"/>
                    </a:moveTo>
                    <a:lnTo>
                      <a:pt x="34" y="97"/>
                    </a:lnTo>
                    <a:lnTo>
                      <a:pt x="30" y="95"/>
                    </a:lnTo>
                    <a:lnTo>
                      <a:pt x="26" y="93"/>
                    </a:lnTo>
                    <a:lnTo>
                      <a:pt x="24" y="91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8" y="76"/>
                    </a:lnTo>
                    <a:lnTo>
                      <a:pt x="4" y="69"/>
                    </a:lnTo>
                    <a:lnTo>
                      <a:pt x="3" y="65"/>
                    </a:lnTo>
                    <a:lnTo>
                      <a:pt x="3" y="61"/>
                    </a:lnTo>
                    <a:lnTo>
                      <a:pt x="1" y="57"/>
                    </a:lnTo>
                    <a:lnTo>
                      <a:pt x="1" y="53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1" y="36"/>
                    </a:lnTo>
                    <a:lnTo>
                      <a:pt x="1" y="32"/>
                    </a:lnTo>
                    <a:lnTo>
                      <a:pt x="3" y="28"/>
                    </a:lnTo>
                    <a:lnTo>
                      <a:pt x="4" y="26"/>
                    </a:lnTo>
                    <a:lnTo>
                      <a:pt x="5" y="22"/>
                    </a:lnTo>
                    <a:lnTo>
                      <a:pt x="9" y="17"/>
                    </a:lnTo>
                    <a:lnTo>
                      <a:pt x="13" y="11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34" y="1"/>
                    </a:lnTo>
                    <a:lnTo>
                      <a:pt x="39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21" y="15"/>
                    </a:lnTo>
                    <a:lnTo>
                      <a:pt x="10" y="48"/>
                    </a:lnTo>
                    <a:lnTo>
                      <a:pt x="10" y="49"/>
                    </a:lnTo>
                    <a:lnTo>
                      <a:pt x="13" y="53"/>
                    </a:lnTo>
                    <a:lnTo>
                      <a:pt x="14" y="56"/>
                    </a:lnTo>
                    <a:lnTo>
                      <a:pt x="17" y="60"/>
                    </a:lnTo>
                    <a:lnTo>
                      <a:pt x="20" y="64"/>
                    </a:lnTo>
                    <a:lnTo>
                      <a:pt x="24" y="68"/>
                    </a:lnTo>
                    <a:lnTo>
                      <a:pt x="26" y="73"/>
                    </a:lnTo>
                    <a:lnTo>
                      <a:pt x="30" y="77"/>
                    </a:lnTo>
                    <a:lnTo>
                      <a:pt x="34" y="81"/>
                    </a:lnTo>
                    <a:lnTo>
                      <a:pt x="39" y="86"/>
                    </a:lnTo>
                    <a:lnTo>
                      <a:pt x="43" y="90"/>
                    </a:lnTo>
                    <a:lnTo>
                      <a:pt x="48" y="95"/>
                    </a:lnTo>
                    <a:lnTo>
                      <a:pt x="54" y="99"/>
                    </a:lnTo>
                    <a:lnTo>
                      <a:pt x="60" y="103"/>
                    </a:lnTo>
                    <a:lnTo>
                      <a:pt x="58" y="103"/>
                    </a:lnTo>
                    <a:lnTo>
                      <a:pt x="55" y="103"/>
                    </a:lnTo>
                    <a:lnTo>
                      <a:pt x="51" y="103"/>
                    </a:lnTo>
                    <a:lnTo>
                      <a:pt x="47" y="102"/>
                    </a:lnTo>
                    <a:lnTo>
                      <a:pt x="43" y="101"/>
                    </a:lnTo>
                    <a:lnTo>
                      <a:pt x="39" y="99"/>
                    </a:lnTo>
                    <a:lnTo>
                      <a:pt x="38" y="99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3" name="Freeform 33"/>
              <p:cNvSpPr>
                <a:spLocks/>
              </p:cNvSpPr>
              <p:nvPr/>
            </p:nvSpPr>
            <p:spPr bwMode="auto">
              <a:xfrm>
                <a:off x="1235" y="3464"/>
                <a:ext cx="167" cy="187"/>
              </a:xfrm>
              <a:custGeom>
                <a:avLst/>
                <a:gdLst>
                  <a:gd name="T0" fmla="*/ 1 w 334"/>
                  <a:gd name="T1" fmla="*/ 0 h 375"/>
                  <a:gd name="T2" fmla="*/ 1 w 334"/>
                  <a:gd name="T3" fmla="*/ 0 h 375"/>
                  <a:gd name="T4" fmla="*/ 1 w 334"/>
                  <a:gd name="T5" fmla="*/ 0 h 375"/>
                  <a:gd name="T6" fmla="*/ 1 w 334"/>
                  <a:gd name="T7" fmla="*/ 0 h 375"/>
                  <a:gd name="T8" fmla="*/ 1 w 334"/>
                  <a:gd name="T9" fmla="*/ 0 h 375"/>
                  <a:gd name="T10" fmla="*/ 1 w 334"/>
                  <a:gd name="T11" fmla="*/ 0 h 375"/>
                  <a:gd name="T12" fmla="*/ 1 w 334"/>
                  <a:gd name="T13" fmla="*/ 0 h 375"/>
                  <a:gd name="T14" fmla="*/ 1 w 334"/>
                  <a:gd name="T15" fmla="*/ 0 h 375"/>
                  <a:gd name="T16" fmla="*/ 1 w 334"/>
                  <a:gd name="T17" fmla="*/ 0 h 375"/>
                  <a:gd name="T18" fmla="*/ 1 w 334"/>
                  <a:gd name="T19" fmla="*/ 0 h 375"/>
                  <a:gd name="T20" fmla="*/ 1 w 334"/>
                  <a:gd name="T21" fmla="*/ 0 h 375"/>
                  <a:gd name="T22" fmla="*/ 1 w 334"/>
                  <a:gd name="T23" fmla="*/ 0 h 375"/>
                  <a:gd name="T24" fmla="*/ 1 w 334"/>
                  <a:gd name="T25" fmla="*/ 0 h 375"/>
                  <a:gd name="T26" fmla="*/ 1 w 334"/>
                  <a:gd name="T27" fmla="*/ 0 h 375"/>
                  <a:gd name="T28" fmla="*/ 1 w 334"/>
                  <a:gd name="T29" fmla="*/ 0 h 375"/>
                  <a:gd name="T30" fmla="*/ 1 w 334"/>
                  <a:gd name="T31" fmla="*/ 0 h 375"/>
                  <a:gd name="T32" fmla="*/ 1 w 334"/>
                  <a:gd name="T33" fmla="*/ 0 h 375"/>
                  <a:gd name="T34" fmla="*/ 1 w 334"/>
                  <a:gd name="T35" fmla="*/ 0 h 375"/>
                  <a:gd name="T36" fmla="*/ 1 w 334"/>
                  <a:gd name="T37" fmla="*/ 0 h 375"/>
                  <a:gd name="T38" fmla="*/ 1 w 334"/>
                  <a:gd name="T39" fmla="*/ 0 h 375"/>
                  <a:gd name="T40" fmla="*/ 1 w 334"/>
                  <a:gd name="T41" fmla="*/ 0 h 375"/>
                  <a:gd name="T42" fmla="*/ 1 w 334"/>
                  <a:gd name="T43" fmla="*/ 0 h 375"/>
                  <a:gd name="T44" fmla="*/ 1 w 334"/>
                  <a:gd name="T45" fmla="*/ 0 h 375"/>
                  <a:gd name="T46" fmla="*/ 1 w 334"/>
                  <a:gd name="T47" fmla="*/ 0 h 375"/>
                  <a:gd name="T48" fmla="*/ 1 w 334"/>
                  <a:gd name="T49" fmla="*/ 0 h 375"/>
                  <a:gd name="T50" fmla="*/ 1 w 334"/>
                  <a:gd name="T51" fmla="*/ 0 h 375"/>
                  <a:gd name="T52" fmla="*/ 1 w 334"/>
                  <a:gd name="T53" fmla="*/ 0 h 375"/>
                  <a:gd name="T54" fmla="*/ 1 w 334"/>
                  <a:gd name="T55" fmla="*/ 0 h 375"/>
                  <a:gd name="T56" fmla="*/ 1 w 334"/>
                  <a:gd name="T57" fmla="*/ 0 h 375"/>
                  <a:gd name="T58" fmla="*/ 1 w 334"/>
                  <a:gd name="T59" fmla="*/ 0 h 375"/>
                  <a:gd name="T60" fmla="*/ 1 w 334"/>
                  <a:gd name="T61" fmla="*/ 0 h 375"/>
                  <a:gd name="T62" fmla="*/ 1 w 334"/>
                  <a:gd name="T63" fmla="*/ 0 h 375"/>
                  <a:gd name="T64" fmla="*/ 1 w 334"/>
                  <a:gd name="T65" fmla="*/ 0 h 375"/>
                  <a:gd name="T66" fmla="*/ 1 w 334"/>
                  <a:gd name="T67" fmla="*/ 0 h 375"/>
                  <a:gd name="T68" fmla="*/ 1 w 334"/>
                  <a:gd name="T69" fmla="*/ 0 h 375"/>
                  <a:gd name="T70" fmla="*/ 1 w 334"/>
                  <a:gd name="T71" fmla="*/ 0 h 375"/>
                  <a:gd name="T72" fmla="*/ 1 w 334"/>
                  <a:gd name="T73" fmla="*/ 0 h 375"/>
                  <a:gd name="T74" fmla="*/ 1 w 334"/>
                  <a:gd name="T75" fmla="*/ 0 h 375"/>
                  <a:gd name="T76" fmla="*/ 1 w 334"/>
                  <a:gd name="T77" fmla="*/ 0 h 375"/>
                  <a:gd name="T78" fmla="*/ 1 w 334"/>
                  <a:gd name="T79" fmla="*/ 0 h 375"/>
                  <a:gd name="T80" fmla="*/ 1 w 334"/>
                  <a:gd name="T81" fmla="*/ 0 h 375"/>
                  <a:gd name="T82" fmla="*/ 1 w 334"/>
                  <a:gd name="T83" fmla="*/ 0 h 375"/>
                  <a:gd name="T84" fmla="*/ 1 w 334"/>
                  <a:gd name="T85" fmla="*/ 0 h 375"/>
                  <a:gd name="T86" fmla="*/ 1 w 334"/>
                  <a:gd name="T87" fmla="*/ 0 h 375"/>
                  <a:gd name="T88" fmla="*/ 1 w 334"/>
                  <a:gd name="T89" fmla="*/ 0 h 375"/>
                  <a:gd name="T90" fmla="*/ 1 w 334"/>
                  <a:gd name="T91" fmla="*/ 0 h 375"/>
                  <a:gd name="T92" fmla="*/ 1 w 334"/>
                  <a:gd name="T93" fmla="*/ 0 h 375"/>
                  <a:gd name="T94" fmla="*/ 1 w 334"/>
                  <a:gd name="T95" fmla="*/ 0 h 375"/>
                  <a:gd name="T96" fmla="*/ 1 w 334"/>
                  <a:gd name="T97" fmla="*/ 0 h 375"/>
                  <a:gd name="T98" fmla="*/ 1 w 334"/>
                  <a:gd name="T99" fmla="*/ 0 h 375"/>
                  <a:gd name="T100" fmla="*/ 1 w 334"/>
                  <a:gd name="T101" fmla="*/ 0 h 375"/>
                  <a:gd name="T102" fmla="*/ 1 w 334"/>
                  <a:gd name="T103" fmla="*/ 0 h 375"/>
                  <a:gd name="T104" fmla="*/ 1 w 334"/>
                  <a:gd name="T105" fmla="*/ 0 h 37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34"/>
                  <a:gd name="T160" fmla="*/ 0 h 375"/>
                  <a:gd name="T161" fmla="*/ 334 w 334"/>
                  <a:gd name="T162" fmla="*/ 375 h 37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34" h="375">
                    <a:moveTo>
                      <a:pt x="118" y="158"/>
                    </a:moveTo>
                    <a:lnTo>
                      <a:pt x="118" y="155"/>
                    </a:lnTo>
                    <a:lnTo>
                      <a:pt x="116" y="152"/>
                    </a:lnTo>
                    <a:lnTo>
                      <a:pt x="114" y="147"/>
                    </a:lnTo>
                    <a:lnTo>
                      <a:pt x="112" y="141"/>
                    </a:lnTo>
                    <a:lnTo>
                      <a:pt x="110" y="135"/>
                    </a:lnTo>
                    <a:lnTo>
                      <a:pt x="108" y="131"/>
                    </a:lnTo>
                    <a:lnTo>
                      <a:pt x="107" y="127"/>
                    </a:lnTo>
                    <a:lnTo>
                      <a:pt x="106" y="124"/>
                    </a:lnTo>
                    <a:lnTo>
                      <a:pt x="103" y="118"/>
                    </a:lnTo>
                    <a:lnTo>
                      <a:pt x="102" y="114"/>
                    </a:lnTo>
                    <a:lnTo>
                      <a:pt x="101" y="110"/>
                    </a:lnTo>
                    <a:lnTo>
                      <a:pt x="99" y="107"/>
                    </a:lnTo>
                    <a:lnTo>
                      <a:pt x="97" y="100"/>
                    </a:lnTo>
                    <a:lnTo>
                      <a:pt x="97" y="95"/>
                    </a:lnTo>
                    <a:lnTo>
                      <a:pt x="95" y="89"/>
                    </a:lnTo>
                    <a:lnTo>
                      <a:pt x="95" y="87"/>
                    </a:lnTo>
                    <a:lnTo>
                      <a:pt x="95" y="83"/>
                    </a:lnTo>
                    <a:lnTo>
                      <a:pt x="97" y="79"/>
                    </a:lnTo>
                    <a:lnTo>
                      <a:pt x="97" y="74"/>
                    </a:lnTo>
                    <a:lnTo>
                      <a:pt x="97" y="70"/>
                    </a:lnTo>
                    <a:lnTo>
                      <a:pt x="97" y="66"/>
                    </a:lnTo>
                    <a:lnTo>
                      <a:pt x="98" y="62"/>
                    </a:lnTo>
                    <a:lnTo>
                      <a:pt x="99" y="57"/>
                    </a:lnTo>
                    <a:lnTo>
                      <a:pt x="99" y="53"/>
                    </a:lnTo>
                    <a:lnTo>
                      <a:pt x="101" y="49"/>
                    </a:lnTo>
                    <a:lnTo>
                      <a:pt x="102" y="45"/>
                    </a:lnTo>
                    <a:lnTo>
                      <a:pt x="102" y="40"/>
                    </a:lnTo>
                    <a:lnTo>
                      <a:pt x="103" y="36"/>
                    </a:lnTo>
                    <a:lnTo>
                      <a:pt x="103" y="32"/>
                    </a:lnTo>
                    <a:lnTo>
                      <a:pt x="105" y="27"/>
                    </a:lnTo>
                    <a:lnTo>
                      <a:pt x="106" y="20"/>
                    </a:lnTo>
                    <a:lnTo>
                      <a:pt x="107" y="13"/>
                    </a:lnTo>
                    <a:lnTo>
                      <a:pt x="108" y="7"/>
                    </a:lnTo>
                    <a:lnTo>
                      <a:pt x="110" y="4"/>
                    </a:lnTo>
                    <a:lnTo>
                      <a:pt x="110" y="0"/>
                    </a:lnTo>
                    <a:lnTo>
                      <a:pt x="111" y="0"/>
                    </a:lnTo>
                    <a:lnTo>
                      <a:pt x="112" y="0"/>
                    </a:lnTo>
                    <a:lnTo>
                      <a:pt x="115" y="2"/>
                    </a:lnTo>
                    <a:lnTo>
                      <a:pt x="119" y="6"/>
                    </a:lnTo>
                    <a:lnTo>
                      <a:pt x="125" y="10"/>
                    </a:lnTo>
                    <a:lnTo>
                      <a:pt x="128" y="11"/>
                    </a:lnTo>
                    <a:lnTo>
                      <a:pt x="132" y="12"/>
                    </a:lnTo>
                    <a:lnTo>
                      <a:pt x="136" y="13"/>
                    </a:lnTo>
                    <a:lnTo>
                      <a:pt x="143" y="15"/>
                    </a:lnTo>
                    <a:lnTo>
                      <a:pt x="146" y="16"/>
                    </a:lnTo>
                    <a:lnTo>
                      <a:pt x="153" y="17"/>
                    </a:lnTo>
                    <a:lnTo>
                      <a:pt x="158" y="17"/>
                    </a:lnTo>
                    <a:lnTo>
                      <a:pt x="166" y="19"/>
                    </a:lnTo>
                    <a:lnTo>
                      <a:pt x="171" y="19"/>
                    </a:lnTo>
                    <a:lnTo>
                      <a:pt x="178" y="19"/>
                    </a:lnTo>
                    <a:lnTo>
                      <a:pt x="182" y="19"/>
                    </a:lnTo>
                    <a:lnTo>
                      <a:pt x="187" y="19"/>
                    </a:lnTo>
                    <a:lnTo>
                      <a:pt x="191" y="19"/>
                    </a:lnTo>
                    <a:lnTo>
                      <a:pt x="195" y="19"/>
                    </a:lnTo>
                    <a:lnTo>
                      <a:pt x="198" y="19"/>
                    </a:lnTo>
                    <a:lnTo>
                      <a:pt x="200" y="19"/>
                    </a:lnTo>
                    <a:lnTo>
                      <a:pt x="204" y="19"/>
                    </a:lnTo>
                    <a:lnTo>
                      <a:pt x="208" y="20"/>
                    </a:lnTo>
                    <a:lnTo>
                      <a:pt x="209" y="23"/>
                    </a:lnTo>
                    <a:lnTo>
                      <a:pt x="211" y="24"/>
                    </a:lnTo>
                    <a:lnTo>
                      <a:pt x="212" y="28"/>
                    </a:lnTo>
                    <a:lnTo>
                      <a:pt x="217" y="33"/>
                    </a:lnTo>
                    <a:lnTo>
                      <a:pt x="221" y="36"/>
                    </a:lnTo>
                    <a:lnTo>
                      <a:pt x="225" y="38"/>
                    </a:lnTo>
                    <a:lnTo>
                      <a:pt x="230" y="42"/>
                    </a:lnTo>
                    <a:lnTo>
                      <a:pt x="236" y="46"/>
                    </a:lnTo>
                    <a:lnTo>
                      <a:pt x="239" y="49"/>
                    </a:lnTo>
                    <a:lnTo>
                      <a:pt x="245" y="51"/>
                    </a:lnTo>
                    <a:lnTo>
                      <a:pt x="250" y="55"/>
                    </a:lnTo>
                    <a:lnTo>
                      <a:pt x="257" y="58"/>
                    </a:lnTo>
                    <a:lnTo>
                      <a:pt x="260" y="59"/>
                    </a:lnTo>
                    <a:lnTo>
                      <a:pt x="266" y="62"/>
                    </a:lnTo>
                    <a:lnTo>
                      <a:pt x="270" y="63"/>
                    </a:lnTo>
                    <a:lnTo>
                      <a:pt x="275" y="63"/>
                    </a:lnTo>
                    <a:lnTo>
                      <a:pt x="281" y="63"/>
                    </a:lnTo>
                    <a:lnTo>
                      <a:pt x="288" y="63"/>
                    </a:lnTo>
                    <a:lnTo>
                      <a:pt x="293" y="62"/>
                    </a:lnTo>
                    <a:lnTo>
                      <a:pt x="297" y="63"/>
                    </a:lnTo>
                    <a:lnTo>
                      <a:pt x="298" y="63"/>
                    </a:lnTo>
                    <a:lnTo>
                      <a:pt x="300" y="67"/>
                    </a:lnTo>
                    <a:lnTo>
                      <a:pt x="300" y="70"/>
                    </a:lnTo>
                    <a:lnTo>
                      <a:pt x="300" y="75"/>
                    </a:lnTo>
                    <a:lnTo>
                      <a:pt x="297" y="80"/>
                    </a:lnTo>
                    <a:lnTo>
                      <a:pt x="296" y="86"/>
                    </a:lnTo>
                    <a:lnTo>
                      <a:pt x="293" y="89"/>
                    </a:lnTo>
                    <a:lnTo>
                      <a:pt x="293" y="96"/>
                    </a:lnTo>
                    <a:lnTo>
                      <a:pt x="292" y="100"/>
                    </a:lnTo>
                    <a:lnTo>
                      <a:pt x="293" y="104"/>
                    </a:lnTo>
                    <a:lnTo>
                      <a:pt x="295" y="107"/>
                    </a:lnTo>
                    <a:lnTo>
                      <a:pt x="298" y="109"/>
                    </a:lnTo>
                    <a:lnTo>
                      <a:pt x="302" y="110"/>
                    </a:lnTo>
                    <a:lnTo>
                      <a:pt x="306" y="112"/>
                    </a:lnTo>
                    <a:lnTo>
                      <a:pt x="310" y="113"/>
                    </a:lnTo>
                    <a:lnTo>
                      <a:pt x="314" y="116"/>
                    </a:lnTo>
                    <a:lnTo>
                      <a:pt x="318" y="118"/>
                    </a:lnTo>
                    <a:lnTo>
                      <a:pt x="322" y="120"/>
                    </a:lnTo>
                    <a:lnTo>
                      <a:pt x="323" y="122"/>
                    </a:lnTo>
                    <a:lnTo>
                      <a:pt x="325" y="125"/>
                    </a:lnTo>
                    <a:lnTo>
                      <a:pt x="325" y="126"/>
                    </a:lnTo>
                    <a:lnTo>
                      <a:pt x="325" y="131"/>
                    </a:lnTo>
                    <a:lnTo>
                      <a:pt x="326" y="135"/>
                    </a:lnTo>
                    <a:lnTo>
                      <a:pt x="329" y="139"/>
                    </a:lnTo>
                    <a:lnTo>
                      <a:pt x="330" y="143"/>
                    </a:lnTo>
                    <a:lnTo>
                      <a:pt x="331" y="147"/>
                    </a:lnTo>
                    <a:lnTo>
                      <a:pt x="333" y="150"/>
                    </a:lnTo>
                    <a:lnTo>
                      <a:pt x="334" y="151"/>
                    </a:lnTo>
                    <a:lnTo>
                      <a:pt x="333" y="151"/>
                    </a:lnTo>
                    <a:lnTo>
                      <a:pt x="330" y="152"/>
                    </a:lnTo>
                    <a:lnTo>
                      <a:pt x="326" y="154"/>
                    </a:lnTo>
                    <a:lnTo>
                      <a:pt x="321" y="158"/>
                    </a:lnTo>
                    <a:lnTo>
                      <a:pt x="317" y="159"/>
                    </a:lnTo>
                    <a:lnTo>
                      <a:pt x="314" y="160"/>
                    </a:lnTo>
                    <a:lnTo>
                      <a:pt x="310" y="163"/>
                    </a:lnTo>
                    <a:lnTo>
                      <a:pt x="308" y="164"/>
                    </a:lnTo>
                    <a:lnTo>
                      <a:pt x="302" y="167"/>
                    </a:lnTo>
                    <a:lnTo>
                      <a:pt x="298" y="169"/>
                    </a:lnTo>
                    <a:lnTo>
                      <a:pt x="295" y="171"/>
                    </a:lnTo>
                    <a:lnTo>
                      <a:pt x="291" y="173"/>
                    </a:lnTo>
                    <a:lnTo>
                      <a:pt x="287" y="175"/>
                    </a:lnTo>
                    <a:lnTo>
                      <a:pt x="281" y="176"/>
                    </a:lnTo>
                    <a:lnTo>
                      <a:pt x="276" y="177"/>
                    </a:lnTo>
                    <a:lnTo>
                      <a:pt x="272" y="180"/>
                    </a:lnTo>
                    <a:lnTo>
                      <a:pt x="268" y="181"/>
                    </a:lnTo>
                    <a:lnTo>
                      <a:pt x="263" y="183"/>
                    </a:lnTo>
                    <a:lnTo>
                      <a:pt x="258" y="184"/>
                    </a:lnTo>
                    <a:lnTo>
                      <a:pt x="254" y="186"/>
                    </a:lnTo>
                    <a:lnTo>
                      <a:pt x="249" y="186"/>
                    </a:lnTo>
                    <a:lnTo>
                      <a:pt x="243" y="188"/>
                    </a:lnTo>
                    <a:lnTo>
                      <a:pt x="239" y="188"/>
                    </a:lnTo>
                    <a:lnTo>
                      <a:pt x="236" y="189"/>
                    </a:lnTo>
                    <a:lnTo>
                      <a:pt x="230" y="189"/>
                    </a:lnTo>
                    <a:lnTo>
                      <a:pt x="226" y="189"/>
                    </a:lnTo>
                    <a:lnTo>
                      <a:pt x="222" y="189"/>
                    </a:lnTo>
                    <a:lnTo>
                      <a:pt x="219" y="189"/>
                    </a:lnTo>
                    <a:lnTo>
                      <a:pt x="215" y="188"/>
                    </a:lnTo>
                    <a:lnTo>
                      <a:pt x="211" y="186"/>
                    </a:lnTo>
                    <a:lnTo>
                      <a:pt x="207" y="186"/>
                    </a:lnTo>
                    <a:lnTo>
                      <a:pt x="204" y="186"/>
                    </a:lnTo>
                    <a:lnTo>
                      <a:pt x="198" y="185"/>
                    </a:lnTo>
                    <a:lnTo>
                      <a:pt x="192" y="185"/>
                    </a:lnTo>
                    <a:lnTo>
                      <a:pt x="186" y="185"/>
                    </a:lnTo>
                    <a:lnTo>
                      <a:pt x="182" y="185"/>
                    </a:lnTo>
                    <a:lnTo>
                      <a:pt x="178" y="186"/>
                    </a:lnTo>
                    <a:lnTo>
                      <a:pt x="175" y="188"/>
                    </a:lnTo>
                    <a:lnTo>
                      <a:pt x="169" y="190"/>
                    </a:lnTo>
                    <a:lnTo>
                      <a:pt x="165" y="196"/>
                    </a:lnTo>
                    <a:lnTo>
                      <a:pt x="161" y="200"/>
                    </a:lnTo>
                    <a:lnTo>
                      <a:pt x="160" y="207"/>
                    </a:lnTo>
                    <a:lnTo>
                      <a:pt x="158" y="209"/>
                    </a:lnTo>
                    <a:lnTo>
                      <a:pt x="158" y="213"/>
                    </a:lnTo>
                    <a:lnTo>
                      <a:pt x="158" y="217"/>
                    </a:lnTo>
                    <a:lnTo>
                      <a:pt x="160" y="221"/>
                    </a:lnTo>
                    <a:lnTo>
                      <a:pt x="160" y="224"/>
                    </a:lnTo>
                    <a:lnTo>
                      <a:pt x="161" y="230"/>
                    </a:lnTo>
                    <a:lnTo>
                      <a:pt x="163" y="235"/>
                    </a:lnTo>
                    <a:lnTo>
                      <a:pt x="166" y="242"/>
                    </a:lnTo>
                    <a:lnTo>
                      <a:pt x="167" y="247"/>
                    </a:lnTo>
                    <a:lnTo>
                      <a:pt x="170" y="253"/>
                    </a:lnTo>
                    <a:lnTo>
                      <a:pt x="171" y="260"/>
                    </a:lnTo>
                    <a:lnTo>
                      <a:pt x="174" y="268"/>
                    </a:lnTo>
                    <a:lnTo>
                      <a:pt x="174" y="270"/>
                    </a:lnTo>
                    <a:lnTo>
                      <a:pt x="175" y="276"/>
                    </a:lnTo>
                    <a:lnTo>
                      <a:pt x="175" y="280"/>
                    </a:lnTo>
                    <a:lnTo>
                      <a:pt x="177" y="283"/>
                    </a:lnTo>
                    <a:lnTo>
                      <a:pt x="178" y="287"/>
                    </a:lnTo>
                    <a:lnTo>
                      <a:pt x="178" y="291"/>
                    </a:lnTo>
                    <a:lnTo>
                      <a:pt x="179" y="297"/>
                    </a:lnTo>
                    <a:lnTo>
                      <a:pt x="181" y="302"/>
                    </a:lnTo>
                    <a:lnTo>
                      <a:pt x="181" y="306"/>
                    </a:lnTo>
                    <a:lnTo>
                      <a:pt x="181" y="310"/>
                    </a:lnTo>
                    <a:lnTo>
                      <a:pt x="181" y="314"/>
                    </a:lnTo>
                    <a:lnTo>
                      <a:pt x="181" y="318"/>
                    </a:lnTo>
                    <a:lnTo>
                      <a:pt x="179" y="325"/>
                    </a:lnTo>
                    <a:lnTo>
                      <a:pt x="179" y="332"/>
                    </a:lnTo>
                    <a:lnTo>
                      <a:pt x="178" y="339"/>
                    </a:lnTo>
                    <a:lnTo>
                      <a:pt x="177" y="345"/>
                    </a:lnTo>
                    <a:lnTo>
                      <a:pt x="175" y="350"/>
                    </a:lnTo>
                    <a:lnTo>
                      <a:pt x="174" y="356"/>
                    </a:lnTo>
                    <a:lnTo>
                      <a:pt x="173" y="358"/>
                    </a:lnTo>
                    <a:lnTo>
                      <a:pt x="171" y="363"/>
                    </a:lnTo>
                    <a:lnTo>
                      <a:pt x="170" y="366"/>
                    </a:lnTo>
                    <a:lnTo>
                      <a:pt x="169" y="369"/>
                    </a:lnTo>
                    <a:lnTo>
                      <a:pt x="167" y="373"/>
                    </a:lnTo>
                    <a:lnTo>
                      <a:pt x="167" y="375"/>
                    </a:lnTo>
                    <a:lnTo>
                      <a:pt x="166" y="374"/>
                    </a:lnTo>
                    <a:lnTo>
                      <a:pt x="165" y="370"/>
                    </a:lnTo>
                    <a:lnTo>
                      <a:pt x="161" y="367"/>
                    </a:lnTo>
                    <a:lnTo>
                      <a:pt x="157" y="365"/>
                    </a:lnTo>
                    <a:lnTo>
                      <a:pt x="153" y="361"/>
                    </a:lnTo>
                    <a:lnTo>
                      <a:pt x="148" y="360"/>
                    </a:lnTo>
                    <a:lnTo>
                      <a:pt x="143" y="360"/>
                    </a:lnTo>
                    <a:lnTo>
                      <a:pt x="139" y="362"/>
                    </a:lnTo>
                    <a:lnTo>
                      <a:pt x="133" y="363"/>
                    </a:lnTo>
                    <a:lnTo>
                      <a:pt x="129" y="362"/>
                    </a:lnTo>
                    <a:lnTo>
                      <a:pt x="124" y="358"/>
                    </a:lnTo>
                    <a:lnTo>
                      <a:pt x="120" y="356"/>
                    </a:lnTo>
                    <a:lnTo>
                      <a:pt x="116" y="352"/>
                    </a:lnTo>
                    <a:lnTo>
                      <a:pt x="112" y="348"/>
                    </a:lnTo>
                    <a:lnTo>
                      <a:pt x="110" y="346"/>
                    </a:lnTo>
                    <a:lnTo>
                      <a:pt x="112" y="341"/>
                    </a:lnTo>
                    <a:lnTo>
                      <a:pt x="115" y="336"/>
                    </a:lnTo>
                    <a:lnTo>
                      <a:pt x="119" y="331"/>
                    </a:lnTo>
                    <a:lnTo>
                      <a:pt x="120" y="324"/>
                    </a:lnTo>
                    <a:lnTo>
                      <a:pt x="120" y="318"/>
                    </a:lnTo>
                    <a:lnTo>
                      <a:pt x="119" y="314"/>
                    </a:lnTo>
                    <a:lnTo>
                      <a:pt x="115" y="311"/>
                    </a:lnTo>
                    <a:lnTo>
                      <a:pt x="108" y="307"/>
                    </a:lnTo>
                    <a:lnTo>
                      <a:pt x="103" y="304"/>
                    </a:lnTo>
                    <a:lnTo>
                      <a:pt x="95" y="302"/>
                    </a:lnTo>
                    <a:lnTo>
                      <a:pt x="90" y="299"/>
                    </a:lnTo>
                    <a:lnTo>
                      <a:pt x="84" y="298"/>
                    </a:lnTo>
                    <a:lnTo>
                      <a:pt x="81" y="297"/>
                    </a:lnTo>
                    <a:lnTo>
                      <a:pt x="74" y="293"/>
                    </a:lnTo>
                    <a:lnTo>
                      <a:pt x="69" y="290"/>
                    </a:lnTo>
                    <a:lnTo>
                      <a:pt x="65" y="289"/>
                    </a:lnTo>
                    <a:lnTo>
                      <a:pt x="61" y="286"/>
                    </a:lnTo>
                    <a:lnTo>
                      <a:pt x="57" y="283"/>
                    </a:lnTo>
                    <a:lnTo>
                      <a:pt x="53" y="281"/>
                    </a:lnTo>
                    <a:lnTo>
                      <a:pt x="49" y="280"/>
                    </a:lnTo>
                    <a:lnTo>
                      <a:pt x="48" y="277"/>
                    </a:lnTo>
                    <a:lnTo>
                      <a:pt x="44" y="274"/>
                    </a:lnTo>
                    <a:lnTo>
                      <a:pt x="42" y="270"/>
                    </a:lnTo>
                    <a:lnTo>
                      <a:pt x="39" y="266"/>
                    </a:lnTo>
                    <a:lnTo>
                      <a:pt x="38" y="264"/>
                    </a:lnTo>
                    <a:lnTo>
                      <a:pt x="35" y="259"/>
                    </a:lnTo>
                    <a:lnTo>
                      <a:pt x="34" y="255"/>
                    </a:lnTo>
                    <a:lnTo>
                      <a:pt x="32" y="249"/>
                    </a:lnTo>
                    <a:lnTo>
                      <a:pt x="31" y="243"/>
                    </a:lnTo>
                    <a:lnTo>
                      <a:pt x="30" y="236"/>
                    </a:lnTo>
                    <a:lnTo>
                      <a:pt x="29" y="231"/>
                    </a:lnTo>
                    <a:lnTo>
                      <a:pt x="26" y="226"/>
                    </a:lnTo>
                    <a:lnTo>
                      <a:pt x="25" y="222"/>
                    </a:lnTo>
                    <a:lnTo>
                      <a:pt x="22" y="218"/>
                    </a:lnTo>
                    <a:lnTo>
                      <a:pt x="18" y="214"/>
                    </a:lnTo>
                    <a:lnTo>
                      <a:pt x="15" y="211"/>
                    </a:lnTo>
                    <a:lnTo>
                      <a:pt x="14" y="210"/>
                    </a:lnTo>
                    <a:lnTo>
                      <a:pt x="8" y="205"/>
                    </a:lnTo>
                    <a:lnTo>
                      <a:pt x="4" y="202"/>
                    </a:lnTo>
                    <a:lnTo>
                      <a:pt x="1" y="201"/>
                    </a:lnTo>
                    <a:lnTo>
                      <a:pt x="0" y="201"/>
                    </a:lnTo>
                    <a:lnTo>
                      <a:pt x="27" y="186"/>
                    </a:lnTo>
                    <a:lnTo>
                      <a:pt x="30" y="186"/>
                    </a:lnTo>
                    <a:lnTo>
                      <a:pt x="32" y="188"/>
                    </a:lnTo>
                    <a:lnTo>
                      <a:pt x="36" y="189"/>
                    </a:lnTo>
                    <a:lnTo>
                      <a:pt x="40" y="190"/>
                    </a:lnTo>
                    <a:lnTo>
                      <a:pt x="47" y="192"/>
                    </a:lnTo>
                    <a:lnTo>
                      <a:pt x="52" y="193"/>
                    </a:lnTo>
                    <a:lnTo>
                      <a:pt x="59" y="196"/>
                    </a:lnTo>
                    <a:lnTo>
                      <a:pt x="64" y="196"/>
                    </a:lnTo>
                    <a:lnTo>
                      <a:pt x="70" y="197"/>
                    </a:lnTo>
                    <a:lnTo>
                      <a:pt x="77" y="198"/>
                    </a:lnTo>
                    <a:lnTo>
                      <a:pt x="82" y="198"/>
                    </a:lnTo>
                    <a:lnTo>
                      <a:pt x="89" y="198"/>
                    </a:lnTo>
                    <a:lnTo>
                      <a:pt x="93" y="197"/>
                    </a:lnTo>
                    <a:lnTo>
                      <a:pt x="97" y="196"/>
                    </a:lnTo>
                    <a:lnTo>
                      <a:pt x="102" y="194"/>
                    </a:lnTo>
                    <a:lnTo>
                      <a:pt x="106" y="188"/>
                    </a:lnTo>
                    <a:lnTo>
                      <a:pt x="110" y="183"/>
                    </a:lnTo>
                    <a:lnTo>
                      <a:pt x="112" y="176"/>
                    </a:lnTo>
                    <a:lnTo>
                      <a:pt x="115" y="171"/>
                    </a:lnTo>
                    <a:lnTo>
                      <a:pt x="116" y="164"/>
                    </a:lnTo>
                    <a:lnTo>
                      <a:pt x="118" y="162"/>
                    </a:lnTo>
                    <a:lnTo>
                      <a:pt x="118" y="159"/>
                    </a:lnTo>
                    <a:lnTo>
                      <a:pt x="118" y="158"/>
                    </a:lnTo>
                    <a:close/>
                  </a:path>
                </a:pathLst>
              </a:custGeom>
              <a:solidFill>
                <a:srgbClr val="FFE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4" name="Freeform 34"/>
              <p:cNvSpPr>
                <a:spLocks/>
              </p:cNvSpPr>
              <p:nvPr/>
            </p:nvSpPr>
            <p:spPr bwMode="auto">
              <a:xfrm>
                <a:off x="1305" y="3495"/>
                <a:ext cx="69" cy="56"/>
              </a:xfrm>
              <a:custGeom>
                <a:avLst/>
                <a:gdLst>
                  <a:gd name="T0" fmla="*/ 1 w 137"/>
                  <a:gd name="T1" fmla="*/ 0 h 113"/>
                  <a:gd name="T2" fmla="*/ 1 w 137"/>
                  <a:gd name="T3" fmla="*/ 0 h 113"/>
                  <a:gd name="T4" fmla="*/ 1 w 137"/>
                  <a:gd name="T5" fmla="*/ 0 h 113"/>
                  <a:gd name="T6" fmla="*/ 1 w 137"/>
                  <a:gd name="T7" fmla="*/ 0 h 113"/>
                  <a:gd name="T8" fmla="*/ 1 w 137"/>
                  <a:gd name="T9" fmla="*/ 0 h 113"/>
                  <a:gd name="T10" fmla="*/ 1 w 137"/>
                  <a:gd name="T11" fmla="*/ 0 h 113"/>
                  <a:gd name="T12" fmla="*/ 1 w 137"/>
                  <a:gd name="T13" fmla="*/ 0 h 113"/>
                  <a:gd name="T14" fmla="*/ 1 w 137"/>
                  <a:gd name="T15" fmla="*/ 0 h 113"/>
                  <a:gd name="T16" fmla="*/ 1 w 137"/>
                  <a:gd name="T17" fmla="*/ 0 h 113"/>
                  <a:gd name="T18" fmla="*/ 1 w 137"/>
                  <a:gd name="T19" fmla="*/ 0 h 113"/>
                  <a:gd name="T20" fmla="*/ 1 w 137"/>
                  <a:gd name="T21" fmla="*/ 0 h 113"/>
                  <a:gd name="T22" fmla="*/ 1 w 137"/>
                  <a:gd name="T23" fmla="*/ 0 h 113"/>
                  <a:gd name="T24" fmla="*/ 0 w 137"/>
                  <a:gd name="T25" fmla="*/ 0 h 113"/>
                  <a:gd name="T26" fmla="*/ 0 w 137"/>
                  <a:gd name="T27" fmla="*/ 0 h 113"/>
                  <a:gd name="T28" fmla="*/ 0 w 137"/>
                  <a:gd name="T29" fmla="*/ 0 h 113"/>
                  <a:gd name="T30" fmla="*/ 1 w 137"/>
                  <a:gd name="T31" fmla="*/ 0 h 113"/>
                  <a:gd name="T32" fmla="*/ 1 w 137"/>
                  <a:gd name="T33" fmla="*/ 0 h 113"/>
                  <a:gd name="T34" fmla="*/ 1 w 137"/>
                  <a:gd name="T35" fmla="*/ 0 h 113"/>
                  <a:gd name="T36" fmla="*/ 1 w 137"/>
                  <a:gd name="T37" fmla="*/ 0 h 113"/>
                  <a:gd name="T38" fmla="*/ 1 w 137"/>
                  <a:gd name="T39" fmla="*/ 0 h 113"/>
                  <a:gd name="T40" fmla="*/ 1 w 137"/>
                  <a:gd name="T41" fmla="*/ 0 h 113"/>
                  <a:gd name="T42" fmla="*/ 1 w 137"/>
                  <a:gd name="T43" fmla="*/ 0 h 113"/>
                  <a:gd name="T44" fmla="*/ 1 w 137"/>
                  <a:gd name="T45" fmla="*/ 0 h 113"/>
                  <a:gd name="T46" fmla="*/ 1 w 137"/>
                  <a:gd name="T47" fmla="*/ 0 h 113"/>
                  <a:gd name="T48" fmla="*/ 1 w 137"/>
                  <a:gd name="T49" fmla="*/ 0 h 113"/>
                  <a:gd name="T50" fmla="*/ 1 w 137"/>
                  <a:gd name="T51" fmla="*/ 0 h 113"/>
                  <a:gd name="T52" fmla="*/ 1 w 137"/>
                  <a:gd name="T53" fmla="*/ 0 h 113"/>
                  <a:gd name="T54" fmla="*/ 1 w 137"/>
                  <a:gd name="T55" fmla="*/ 0 h 113"/>
                  <a:gd name="T56" fmla="*/ 1 w 137"/>
                  <a:gd name="T57" fmla="*/ 0 h 113"/>
                  <a:gd name="T58" fmla="*/ 1 w 137"/>
                  <a:gd name="T59" fmla="*/ 0 h 113"/>
                  <a:gd name="T60" fmla="*/ 1 w 137"/>
                  <a:gd name="T61" fmla="*/ 0 h 113"/>
                  <a:gd name="T62" fmla="*/ 1 w 137"/>
                  <a:gd name="T63" fmla="*/ 0 h 113"/>
                  <a:gd name="T64" fmla="*/ 1 w 137"/>
                  <a:gd name="T65" fmla="*/ 0 h 113"/>
                  <a:gd name="T66" fmla="*/ 1 w 137"/>
                  <a:gd name="T67" fmla="*/ 0 h 113"/>
                  <a:gd name="T68" fmla="*/ 1 w 137"/>
                  <a:gd name="T69" fmla="*/ 0 h 113"/>
                  <a:gd name="T70" fmla="*/ 1 w 137"/>
                  <a:gd name="T71" fmla="*/ 0 h 113"/>
                  <a:gd name="T72" fmla="*/ 1 w 137"/>
                  <a:gd name="T73" fmla="*/ 0 h 113"/>
                  <a:gd name="T74" fmla="*/ 1 w 137"/>
                  <a:gd name="T75" fmla="*/ 0 h 113"/>
                  <a:gd name="T76" fmla="*/ 1 w 137"/>
                  <a:gd name="T77" fmla="*/ 0 h 113"/>
                  <a:gd name="T78" fmla="*/ 1 w 137"/>
                  <a:gd name="T79" fmla="*/ 0 h 113"/>
                  <a:gd name="T80" fmla="*/ 1 w 137"/>
                  <a:gd name="T81" fmla="*/ 0 h 113"/>
                  <a:gd name="T82" fmla="*/ 1 w 137"/>
                  <a:gd name="T83" fmla="*/ 0 h 113"/>
                  <a:gd name="T84" fmla="*/ 1 w 137"/>
                  <a:gd name="T85" fmla="*/ 0 h 113"/>
                  <a:gd name="T86" fmla="*/ 1 w 137"/>
                  <a:gd name="T87" fmla="*/ 0 h 113"/>
                  <a:gd name="T88" fmla="*/ 1 w 137"/>
                  <a:gd name="T89" fmla="*/ 0 h 11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7"/>
                  <a:gd name="T136" fmla="*/ 0 h 113"/>
                  <a:gd name="T137" fmla="*/ 137 w 137"/>
                  <a:gd name="T138" fmla="*/ 113 h 11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7" h="113">
                    <a:moveTo>
                      <a:pt x="30" y="15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7" y="2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2" y="4"/>
                    </a:lnTo>
                    <a:lnTo>
                      <a:pt x="21" y="5"/>
                    </a:lnTo>
                    <a:lnTo>
                      <a:pt x="20" y="9"/>
                    </a:lnTo>
                    <a:lnTo>
                      <a:pt x="18" y="13"/>
                    </a:lnTo>
                    <a:lnTo>
                      <a:pt x="17" y="19"/>
                    </a:lnTo>
                    <a:lnTo>
                      <a:pt x="16" y="23"/>
                    </a:lnTo>
                    <a:lnTo>
                      <a:pt x="14" y="29"/>
                    </a:lnTo>
                    <a:lnTo>
                      <a:pt x="13" y="34"/>
                    </a:lnTo>
                    <a:lnTo>
                      <a:pt x="13" y="41"/>
                    </a:lnTo>
                    <a:lnTo>
                      <a:pt x="10" y="46"/>
                    </a:lnTo>
                    <a:lnTo>
                      <a:pt x="10" y="53"/>
                    </a:lnTo>
                    <a:lnTo>
                      <a:pt x="8" y="59"/>
                    </a:lnTo>
                    <a:lnTo>
                      <a:pt x="6" y="64"/>
                    </a:lnTo>
                    <a:lnTo>
                      <a:pt x="5" y="71"/>
                    </a:lnTo>
                    <a:lnTo>
                      <a:pt x="5" y="76"/>
                    </a:lnTo>
                    <a:lnTo>
                      <a:pt x="4" y="83"/>
                    </a:lnTo>
                    <a:lnTo>
                      <a:pt x="3" y="88"/>
                    </a:lnTo>
                    <a:lnTo>
                      <a:pt x="1" y="92"/>
                    </a:lnTo>
                    <a:lnTo>
                      <a:pt x="1" y="97"/>
                    </a:lnTo>
                    <a:lnTo>
                      <a:pt x="0" y="101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3"/>
                    </a:lnTo>
                    <a:lnTo>
                      <a:pt x="0" y="112"/>
                    </a:lnTo>
                    <a:lnTo>
                      <a:pt x="4" y="108"/>
                    </a:lnTo>
                    <a:lnTo>
                      <a:pt x="5" y="105"/>
                    </a:lnTo>
                    <a:lnTo>
                      <a:pt x="8" y="103"/>
                    </a:lnTo>
                    <a:lnTo>
                      <a:pt x="12" y="100"/>
                    </a:lnTo>
                    <a:lnTo>
                      <a:pt x="16" y="99"/>
                    </a:lnTo>
                    <a:lnTo>
                      <a:pt x="20" y="95"/>
                    </a:lnTo>
                    <a:lnTo>
                      <a:pt x="25" y="92"/>
                    </a:lnTo>
                    <a:lnTo>
                      <a:pt x="29" y="88"/>
                    </a:lnTo>
                    <a:lnTo>
                      <a:pt x="35" y="87"/>
                    </a:lnTo>
                    <a:lnTo>
                      <a:pt x="42" y="83"/>
                    </a:lnTo>
                    <a:lnTo>
                      <a:pt x="48" y="80"/>
                    </a:lnTo>
                    <a:lnTo>
                      <a:pt x="52" y="79"/>
                    </a:lnTo>
                    <a:lnTo>
                      <a:pt x="55" y="78"/>
                    </a:lnTo>
                    <a:lnTo>
                      <a:pt x="59" y="76"/>
                    </a:lnTo>
                    <a:lnTo>
                      <a:pt x="64" y="76"/>
                    </a:lnTo>
                    <a:lnTo>
                      <a:pt x="67" y="75"/>
                    </a:lnTo>
                    <a:lnTo>
                      <a:pt x="71" y="75"/>
                    </a:lnTo>
                    <a:lnTo>
                      <a:pt x="75" y="74"/>
                    </a:lnTo>
                    <a:lnTo>
                      <a:pt x="79" y="72"/>
                    </a:lnTo>
                    <a:lnTo>
                      <a:pt x="82" y="71"/>
                    </a:lnTo>
                    <a:lnTo>
                      <a:pt x="86" y="71"/>
                    </a:lnTo>
                    <a:lnTo>
                      <a:pt x="90" y="70"/>
                    </a:lnTo>
                    <a:lnTo>
                      <a:pt x="94" y="70"/>
                    </a:lnTo>
                    <a:lnTo>
                      <a:pt x="101" y="67"/>
                    </a:lnTo>
                    <a:lnTo>
                      <a:pt x="109" y="66"/>
                    </a:lnTo>
                    <a:lnTo>
                      <a:pt x="115" y="64"/>
                    </a:lnTo>
                    <a:lnTo>
                      <a:pt x="120" y="63"/>
                    </a:lnTo>
                    <a:lnTo>
                      <a:pt x="126" y="61"/>
                    </a:lnTo>
                    <a:lnTo>
                      <a:pt x="131" y="59"/>
                    </a:lnTo>
                    <a:lnTo>
                      <a:pt x="134" y="58"/>
                    </a:lnTo>
                    <a:lnTo>
                      <a:pt x="136" y="57"/>
                    </a:lnTo>
                    <a:lnTo>
                      <a:pt x="137" y="54"/>
                    </a:lnTo>
                    <a:lnTo>
                      <a:pt x="135" y="51"/>
                    </a:lnTo>
                    <a:lnTo>
                      <a:pt x="131" y="50"/>
                    </a:lnTo>
                    <a:lnTo>
                      <a:pt x="126" y="50"/>
                    </a:lnTo>
                    <a:lnTo>
                      <a:pt x="119" y="51"/>
                    </a:lnTo>
                    <a:lnTo>
                      <a:pt x="113" y="51"/>
                    </a:lnTo>
                    <a:lnTo>
                      <a:pt x="109" y="51"/>
                    </a:lnTo>
                    <a:lnTo>
                      <a:pt x="105" y="51"/>
                    </a:lnTo>
                    <a:lnTo>
                      <a:pt x="101" y="51"/>
                    </a:lnTo>
                    <a:lnTo>
                      <a:pt x="96" y="53"/>
                    </a:lnTo>
                    <a:lnTo>
                      <a:pt x="92" y="53"/>
                    </a:lnTo>
                    <a:lnTo>
                      <a:pt x="88" y="53"/>
                    </a:lnTo>
                    <a:lnTo>
                      <a:pt x="82" y="53"/>
                    </a:lnTo>
                    <a:lnTo>
                      <a:pt x="79" y="54"/>
                    </a:lnTo>
                    <a:lnTo>
                      <a:pt x="73" y="53"/>
                    </a:lnTo>
                    <a:lnTo>
                      <a:pt x="69" y="53"/>
                    </a:lnTo>
                    <a:lnTo>
                      <a:pt x="65" y="51"/>
                    </a:lnTo>
                    <a:lnTo>
                      <a:pt x="61" y="51"/>
                    </a:lnTo>
                    <a:lnTo>
                      <a:pt x="58" y="50"/>
                    </a:lnTo>
                    <a:lnTo>
                      <a:pt x="54" y="49"/>
                    </a:lnTo>
                    <a:lnTo>
                      <a:pt x="50" y="46"/>
                    </a:lnTo>
                    <a:lnTo>
                      <a:pt x="46" y="45"/>
                    </a:lnTo>
                    <a:lnTo>
                      <a:pt x="39" y="40"/>
                    </a:lnTo>
                    <a:lnTo>
                      <a:pt x="34" y="33"/>
                    </a:lnTo>
                    <a:lnTo>
                      <a:pt x="33" y="29"/>
                    </a:lnTo>
                    <a:lnTo>
                      <a:pt x="31" y="25"/>
                    </a:lnTo>
                    <a:lnTo>
                      <a:pt x="30" y="20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FFDB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5" name="Freeform 35"/>
              <p:cNvSpPr>
                <a:spLocks/>
              </p:cNvSpPr>
              <p:nvPr/>
            </p:nvSpPr>
            <p:spPr bwMode="auto">
              <a:xfrm>
                <a:off x="1261" y="3557"/>
                <a:ext cx="42" cy="62"/>
              </a:xfrm>
              <a:custGeom>
                <a:avLst/>
                <a:gdLst>
                  <a:gd name="T0" fmla="*/ 1 w 84"/>
                  <a:gd name="T1" fmla="*/ 0 h 123"/>
                  <a:gd name="T2" fmla="*/ 0 w 84"/>
                  <a:gd name="T3" fmla="*/ 1 h 123"/>
                  <a:gd name="T4" fmla="*/ 1 w 84"/>
                  <a:gd name="T5" fmla="*/ 1 h 123"/>
                  <a:gd name="T6" fmla="*/ 1 w 84"/>
                  <a:gd name="T7" fmla="*/ 1 h 123"/>
                  <a:gd name="T8" fmla="*/ 1 w 84"/>
                  <a:gd name="T9" fmla="*/ 1 h 123"/>
                  <a:gd name="T10" fmla="*/ 1 w 84"/>
                  <a:gd name="T11" fmla="*/ 1 h 123"/>
                  <a:gd name="T12" fmla="*/ 1 w 84"/>
                  <a:gd name="T13" fmla="*/ 1 h 123"/>
                  <a:gd name="T14" fmla="*/ 1 w 84"/>
                  <a:gd name="T15" fmla="*/ 1 h 123"/>
                  <a:gd name="T16" fmla="*/ 1 w 84"/>
                  <a:gd name="T17" fmla="*/ 1 h 123"/>
                  <a:gd name="T18" fmla="*/ 1 w 84"/>
                  <a:gd name="T19" fmla="*/ 1 h 123"/>
                  <a:gd name="T20" fmla="*/ 1 w 84"/>
                  <a:gd name="T21" fmla="*/ 1 h 123"/>
                  <a:gd name="T22" fmla="*/ 1 w 84"/>
                  <a:gd name="T23" fmla="*/ 1 h 123"/>
                  <a:gd name="T24" fmla="*/ 1 w 84"/>
                  <a:gd name="T25" fmla="*/ 1 h 123"/>
                  <a:gd name="T26" fmla="*/ 1 w 84"/>
                  <a:gd name="T27" fmla="*/ 1 h 123"/>
                  <a:gd name="T28" fmla="*/ 1 w 84"/>
                  <a:gd name="T29" fmla="*/ 1 h 123"/>
                  <a:gd name="T30" fmla="*/ 1 w 84"/>
                  <a:gd name="T31" fmla="*/ 1 h 123"/>
                  <a:gd name="T32" fmla="*/ 1 w 84"/>
                  <a:gd name="T33" fmla="*/ 1 h 123"/>
                  <a:gd name="T34" fmla="*/ 1 w 84"/>
                  <a:gd name="T35" fmla="*/ 1 h 123"/>
                  <a:gd name="T36" fmla="*/ 1 w 84"/>
                  <a:gd name="T37" fmla="*/ 0 h 123"/>
                  <a:gd name="T38" fmla="*/ 1 w 84"/>
                  <a:gd name="T39" fmla="*/ 0 h 1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4"/>
                  <a:gd name="T61" fmla="*/ 0 h 123"/>
                  <a:gd name="T62" fmla="*/ 84 w 84"/>
                  <a:gd name="T63" fmla="*/ 123 h 1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4" h="123">
                    <a:moveTo>
                      <a:pt x="84" y="0"/>
                    </a:moveTo>
                    <a:lnTo>
                      <a:pt x="0" y="84"/>
                    </a:lnTo>
                    <a:lnTo>
                      <a:pt x="1" y="82"/>
                    </a:lnTo>
                    <a:lnTo>
                      <a:pt x="5" y="82"/>
                    </a:lnTo>
                    <a:lnTo>
                      <a:pt x="11" y="81"/>
                    </a:lnTo>
                    <a:lnTo>
                      <a:pt x="17" y="80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37" y="78"/>
                    </a:lnTo>
                    <a:lnTo>
                      <a:pt x="41" y="81"/>
                    </a:lnTo>
                    <a:lnTo>
                      <a:pt x="43" y="85"/>
                    </a:lnTo>
                    <a:lnTo>
                      <a:pt x="47" y="90"/>
                    </a:lnTo>
                    <a:lnTo>
                      <a:pt x="51" y="97"/>
                    </a:lnTo>
                    <a:lnTo>
                      <a:pt x="55" y="105"/>
                    </a:lnTo>
                    <a:lnTo>
                      <a:pt x="58" y="111"/>
                    </a:lnTo>
                    <a:lnTo>
                      <a:pt x="62" y="116"/>
                    </a:lnTo>
                    <a:lnTo>
                      <a:pt x="63" y="120"/>
                    </a:lnTo>
                    <a:lnTo>
                      <a:pt x="64" y="12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DB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6" name="Freeform 36"/>
              <p:cNvSpPr>
                <a:spLocks/>
              </p:cNvSpPr>
              <p:nvPr/>
            </p:nvSpPr>
            <p:spPr bwMode="auto">
              <a:xfrm>
                <a:off x="1302" y="3534"/>
                <a:ext cx="44" cy="76"/>
              </a:xfrm>
              <a:custGeom>
                <a:avLst/>
                <a:gdLst>
                  <a:gd name="T0" fmla="*/ 1 w 88"/>
                  <a:gd name="T1" fmla="*/ 0 h 153"/>
                  <a:gd name="T2" fmla="*/ 1 w 88"/>
                  <a:gd name="T3" fmla="*/ 0 h 153"/>
                  <a:gd name="T4" fmla="*/ 1 w 88"/>
                  <a:gd name="T5" fmla="*/ 0 h 153"/>
                  <a:gd name="T6" fmla="*/ 1 w 88"/>
                  <a:gd name="T7" fmla="*/ 0 h 153"/>
                  <a:gd name="T8" fmla="*/ 1 w 88"/>
                  <a:gd name="T9" fmla="*/ 0 h 153"/>
                  <a:gd name="T10" fmla="*/ 1 w 88"/>
                  <a:gd name="T11" fmla="*/ 0 h 153"/>
                  <a:gd name="T12" fmla="*/ 1 w 88"/>
                  <a:gd name="T13" fmla="*/ 0 h 153"/>
                  <a:gd name="T14" fmla="*/ 1 w 88"/>
                  <a:gd name="T15" fmla="*/ 0 h 153"/>
                  <a:gd name="T16" fmla="*/ 1 w 88"/>
                  <a:gd name="T17" fmla="*/ 0 h 153"/>
                  <a:gd name="T18" fmla="*/ 1 w 88"/>
                  <a:gd name="T19" fmla="*/ 0 h 153"/>
                  <a:gd name="T20" fmla="*/ 1 w 88"/>
                  <a:gd name="T21" fmla="*/ 0 h 153"/>
                  <a:gd name="T22" fmla="*/ 1 w 88"/>
                  <a:gd name="T23" fmla="*/ 0 h 153"/>
                  <a:gd name="T24" fmla="*/ 1 w 88"/>
                  <a:gd name="T25" fmla="*/ 0 h 153"/>
                  <a:gd name="T26" fmla="*/ 1 w 88"/>
                  <a:gd name="T27" fmla="*/ 0 h 153"/>
                  <a:gd name="T28" fmla="*/ 1 w 88"/>
                  <a:gd name="T29" fmla="*/ 0 h 153"/>
                  <a:gd name="T30" fmla="*/ 1 w 88"/>
                  <a:gd name="T31" fmla="*/ 0 h 153"/>
                  <a:gd name="T32" fmla="*/ 1 w 88"/>
                  <a:gd name="T33" fmla="*/ 0 h 153"/>
                  <a:gd name="T34" fmla="*/ 1 w 88"/>
                  <a:gd name="T35" fmla="*/ 0 h 153"/>
                  <a:gd name="T36" fmla="*/ 1 w 88"/>
                  <a:gd name="T37" fmla="*/ 0 h 153"/>
                  <a:gd name="T38" fmla="*/ 1 w 88"/>
                  <a:gd name="T39" fmla="*/ 0 h 153"/>
                  <a:gd name="T40" fmla="*/ 1 w 88"/>
                  <a:gd name="T41" fmla="*/ 0 h 153"/>
                  <a:gd name="T42" fmla="*/ 1 w 88"/>
                  <a:gd name="T43" fmla="*/ 0 h 153"/>
                  <a:gd name="T44" fmla="*/ 1 w 88"/>
                  <a:gd name="T45" fmla="*/ 0 h 153"/>
                  <a:gd name="T46" fmla="*/ 0 w 88"/>
                  <a:gd name="T47" fmla="*/ 0 h 153"/>
                  <a:gd name="T48" fmla="*/ 0 w 88"/>
                  <a:gd name="T49" fmla="*/ 0 h 153"/>
                  <a:gd name="T50" fmla="*/ 0 w 88"/>
                  <a:gd name="T51" fmla="*/ 0 h 153"/>
                  <a:gd name="T52" fmla="*/ 1 w 88"/>
                  <a:gd name="T53" fmla="*/ 0 h 153"/>
                  <a:gd name="T54" fmla="*/ 1 w 88"/>
                  <a:gd name="T55" fmla="*/ 0 h 153"/>
                  <a:gd name="T56" fmla="*/ 1 w 88"/>
                  <a:gd name="T57" fmla="*/ 0 h 153"/>
                  <a:gd name="T58" fmla="*/ 1 w 88"/>
                  <a:gd name="T59" fmla="*/ 0 h 153"/>
                  <a:gd name="T60" fmla="*/ 1 w 88"/>
                  <a:gd name="T61" fmla="*/ 0 h 153"/>
                  <a:gd name="T62" fmla="*/ 1 w 88"/>
                  <a:gd name="T63" fmla="*/ 0 h 153"/>
                  <a:gd name="T64" fmla="*/ 1 w 88"/>
                  <a:gd name="T65" fmla="*/ 0 h 153"/>
                  <a:gd name="T66" fmla="*/ 1 w 88"/>
                  <a:gd name="T67" fmla="*/ 0 h 153"/>
                  <a:gd name="T68" fmla="*/ 1 w 88"/>
                  <a:gd name="T69" fmla="*/ 0 h 153"/>
                  <a:gd name="T70" fmla="*/ 1 w 88"/>
                  <a:gd name="T71" fmla="*/ 0 h 153"/>
                  <a:gd name="T72" fmla="*/ 1 w 88"/>
                  <a:gd name="T73" fmla="*/ 0 h 153"/>
                  <a:gd name="T74" fmla="*/ 1 w 88"/>
                  <a:gd name="T75" fmla="*/ 0 h 153"/>
                  <a:gd name="T76" fmla="*/ 1 w 88"/>
                  <a:gd name="T77" fmla="*/ 0 h 153"/>
                  <a:gd name="T78" fmla="*/ 1 w 88"/>
                  <a:gd name="T79" fmla="*/ 0 h 153"/>
                  <a:gd name="T80" fmla="*/ 1 w 88"/>
                  <a:gd name="T81" fmla="*/ 0 h 153"/>
                  <a:gd name="T82" fmla="*/ 1 w 88"/>
                  <a:gd name="T83" fmla="*/ 0 h 153"/>
                  <a:gd name="T84" fmla="*/ 1 w 88"/>
                  <a:gd name="T85" fmla="*/ 0 h 153"/>
                  <a:gd name="T86" fmla="*/ 1 w 88"/>
                  <a:gd name="T87" fmla="*/ 0 h 153"/>
                  <a:gd name="T88" fmla="*/ 1 w 88"/>
                  <a:gd name="T89" fmla="*/ 0 h 15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8"/>
                  <a:gd name="T136" fmla="*/ 0 h 153"/>
                  <a:gd name="T137" fmla="*/ 88 w 88"/>
                  <a:gd name="T138" fmla="*/ 153 h 15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8" h="153">
                    <a:moveTo>
                      <a:pt x="88" y="0"/>
                    </a:moveTo>
                    <a:lnTo>
                      <a:pt x="87" y="0"/>
                    </a:lnTo>
                    <a:lnTo>
                      <a:pt x="86" y="0"/>
                    </a:lnTo>
                    <a:lnTo>
                      <a:pt x="80" y="1"/>
                    </a:lnTo>
                    <a:lnTo>
                      <a:pt x="78" y="2"/>
                    </a:lnTo>
                    <a:lnTo>
                      <a:pt x="71" y="4"/>
                    </a:lnTo>
                    <a:lnTo>
                      <a:pt x="66" y="6"/>
                    </a:lnTo>
                    <a:lnTo>
                      <a:pt x="59" y="7"/>
                    </a:lnTo>
                    <a:lnTo>
                      <a:pt x="53" y="11"/>
                    </a:lnTo>
                    <a:lnTo>
                      <a:pt x="45" y="14"/>
                    </a:lnTo>
                    <a:lnTo>
                      <a:pt x="38" y="19"/>
                    </a:lnTo>
                    <a:lnTo>
                      <a:pt x="32" y="23"/>
                    </a:lnTo>
                    <a:lnTo>
                      <a:pt x="25" y="30"/>
                    </a:lnTo>
                    <a:lnTo>
                      <a:pt x="19" y="35"/>
                    </a:lnTo>
                    <a:lnTo>
                      <a:pt x="13" y="42"/>
                    </a:lnTo>
                    <a:lnTo>
                      <a:pt x="11" y="45"/>
                    </a:lnTo>
                    <a:lnTo>
                      <a:pt x="8" y="49"/>
                    </a:lnTo>
                    <a:lnTo>
                      <a:pt x="7" y="55"/>
                    </a:lnTo>
                    <a:lnTo>
                      <a:pt x="6" y="59"/>
                    </a:lnTo>
                    <a:lnTo>
                      <a:pt x="3" y="63"/>
                    </a:lnTo>
                    <a:lnTo>
                      <a:pt x="3" y="68"/>
                    </a:lnTo>
                    <a:lnTo>
                      <a:pt x="2" y="72"/>
                    </a:lnTo>
                    <a:lnTo>
                      <a:pt x="2" y="76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2" y="97"/>
                    </a:lnTo>
                    <a:lnTo>
                      <a:pt x="3" y="103"/>
                    </a:lnTo>
                    <a:lnTo>
                      <a:pt x="6" y="110"/>
                    </a:lnTo>
                    <a:lnTo>
                      <a:pt x="8" y="115"/>
                    </a:lnTo>
                    <a:lnTo>
                      <a:pt x="11" y="120"/>
                    </a:lnTo>
                    <a:lnTo>
                      <a:pt x="13" y="124"/>
                    </a:lnTo>
                    <a:lnTo>
                      <a:pt x="16" y="128"/>
                    </a:lnTo>
                    <a:lnTo>
                      <a:pt x="19" y="132"/>
                    </a:lnTo>
                    <a:lnTo>
                      <a:pt x="24" y="139"/>
                    </a:lnTo>
                    <a:lnTo>
                      <a:pt x="27" y="144"/>
                    </a:lnTo>
                    <a:lnTo>
                      <a:pt x="30" y="148"/>
                    </a:lnTo>
                    <a:lnTo>
                      <a:pt x="33" y="152"/>
                    </a:lnTo>
                    <a:lnTo>
                      <a:pt x="34" y="152"/>
                    </a:lnTo>
                    <a:lnTo>
                      <a:pt x="36" y="153"/>
                    </a:lnTo>
                    <a:lnTo>
                      <a:pt x="20" y="57"/>
                    </a:lnTo>
                    <a:lnTo>
                      <a:pt x="45" y="26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7" name="Freeform 37"/>
              <p:cNvSpPr>
                <a:spLocks/>
              </p:cNvSpPr>
              <p:nvPr/>
            </p:nvSpPr>
            <p:spPr bwMode="auto">
              <a:xfrm>
                <a:off x="1264" y="3517"/>
                <a:ext cx="39" cy="52"/>
              </a:xfrm>
              <a:custGeom>
                <a:avLst/>
                <a:gdLst>
                  <a:gd name="T0" fmla="*/ 1 w 77"/>
                  <a:gd name="T1" fmla="*/ 1 h 103"/>
                  <a:gd name="T2" fmla="*/ 1 w 77"/>
                  <a:gd name="T3" fmla="*/ 1 h 103"/>
                  <a:gd name="T4" fmla="*/ 1 w 77"/>
                  <a:gd name="T5" fmla="*/ 1 h 103"/>
                  <a:gd name="T6" fmla="*/ 1 w 77"/>
                  <a:gd name="T7" fmla="*/ 1 h 103"/>
                  <a:gd name="T8" fmla="*/ 1 w 77"/>
                  <a:gd name="T9" fmla="*/ 1 h 103"/>
                  <a:gd name="T10" fmla="*/ 1 w 77"/>
                  <a:gd name="T11" fmla="*/ 1 h 103"/>
                  <a:gd name="T12" fmla="*/ 1 w 77"/>
                  <a:gd name="T13" fmla="*/ 1 h 103"/>
                  <a:gd name="T14" fmla="*/ 1 w 77"/>
                  <a:gd name="T15" fmla="*/ 1 h 103"/>
                  <a:gd name="T16" fmla="*/ 1 w 77"/>
                  <a:gd name="T17" fmla="*/ 1 h 103"/>
                  <a:gd name="T18" fmla="*/ 1 w 77"/>
                  <a:gd name="T19" fmla="*/ 1 h 103"/>
                  <a:gd name="T20" fmla="*/ 1 w 77"/>
                  <a:gd name="T21" fmla="*/ 1 h 103"/>
                  <a:gd name="T22" fmla="*/ 1 w 77"/>
                  <a:gd name="T23" fmla="*/ 1 h 103"/>
                  <a:gd name="T24" fmla="*/ 1 w 77"/>
                  <a:gd name="T25" fmla="*/ 1 h 103"/>
                  <a:gd name="T26" fmla="*/ 1 w 77"/>
                  <a:gd name="T27" fmla="*/ 1 h 103"/>
                  <a:gd name="T28" fmla="*/ 1 w 77"/>
                  <a:gd name="T29" fmla="*/ 1 h 103"/>
                  <a:gd name="T30" fmla="*/ 1 w 77"/>
                  <a:gd name="T31" fmla="*/ 1 h 103"/>
                  <a:gd name="T32" fmla="*/ 1 w 77"/>
                  <a:gd name="T33" fmla="*/ 1 h 103"/>
                  <a:gd name="T34" fmla="*/ 1 w 77"/>
                  <a:gd name="T35" fmla="*/ 1 h 103"/>
                  <a:gd name="T36" fmla="*/ 1 w 77"/>
                  <a:gd name="T37" fmla="*/ 1 h 103"/>
                  <a:gd name="T38" fmla="*/ 1 w 77"/>
                  <a:gd name="T39" fmla="*/ 1 h 103"/>
                  <a:gd name="T40" fmla="*/ 1 w 77"/>
                  <a:gd name="T41" fmla="*/ 1 h 103"/>
                  <a:gd name="T42" fmla="*/ 1 w 77"/>
                  <a:gd name="T43" fmla="*/ 1 h 103"/>
                  <a:gd name="T44" fmla="*/ 1 w 77"/>
                  <a:gd name="T45" fmla="*/ 1 h 103"/>
                  <a:gd name="T46" fmla="*/ 1 w 77"/>
                  <a:gd name="T47" fmla="*/ 1 h 103"/>
                  <a:gd name="T48" fmla="*/ 1 w 77"/>
                  <a:gd name="T49" fmla="*/ 1 h 103"/>
                  <a:gd name="T50" fmla="*/ 0 w 77"/>
                  <a:gd name="T51" fmla="*/ 1 h 103"/>
                  <a:gd name="T52" fmla="*/ 1 w 77"/>
                  <a:gd name="T53" fmla="*/ 1 h 103"/>
                  <a:gd name="T54" fmla="*/ 1 w 77"/>
                  <a:gd name="T55" fmla="*/ 1 h 103"/>
                  <a:gd name="T56" fmla="*/ 1 w 77"/>
                  <a:gd name="T57" fmla="*/ 1 h 103"/>
                  <a:gd name="T58" fmla="*/ 1 w 77"/>
                  <a:gd name="T59" fmla="*/ 1 h 103"/>
                  <a:gd name="T60" fmla="*/ 1 w 77"/>
                  <a:gd name="T61" fmla="*/ 1 h 103"/>
                  <a:gd name="T62" fmla="*/ 1 w 77"/>
                  <a:gd name="T63" fmla="*/ 1 h 103"/>
                  <a:gd name="T64" fmla="*/ 1 w 77"/>
                  <a:gd name="T65" fmla="*/ 1 h 103"/>
                  <a:gd name="T66" fmla="*/ 1 w 77"/>
                  <a:gd name="T67" fmla="*/ 1 h 103"/>
                  <a:gd name="T68" fmla="*/ 1 w 77"/>
                  <a:gd name="T69" fmla="*/ 1 h 103"/>
                  <a:gd name="T70" fmla="*/ 1 w 77"/>
                  <a:gd name="T71" fmla="*/ 1 h 103"/>
                  <a:gd name="T72" fmla="*/ 1 w 77"/>
                  <a:gd name="T73" fmla="*/ 1 h 103"/>
                  <a:gd name="T74" fmla="*/ 1 w 77"/>
                  <a:gd name="T75" fmla="*/ 1 h 103"/>
                  <a:gd name="T76" fmla="*/ 1 w 77"/>
                  <a:gd name="T77" fmla="*/ 1 h 103"/>
                  <a:gd name="T78" fmla="*/ 1 w 77"/>
                  <a:gd name="T79" fmla="*/ 1 h 103"/>
                  <a:gd name="T80" fmla="*/ 1 w 77"/>
                  <a:gd name="T81" fmla="*/ 1 h 103"/>
                  <a:gd name="T82" fmla="*/ 1 w 77"/>
                  <a:gd name="T83" fmla="*/ 0 h 103"/>
                  <a:gd name="T84" fmla="*/ 1 w 77"/>
                  <a:gd name="T85" fmla="*/ 0 h 103"/>
                  <a:gd name="T86" fmla="*/ 1 w 77"/>
                  <a:gd name="T87" fmla="*/ 1 h 103"/>
                  <a:gd name="T88" fmla="*/ 1 w 77"/>
                  <a:gd name="T89" fmla="*/ 1 h 103"/>
                  <a:gd name="T90" fmla="*/ 1 w 77"/>
                  <a:gd name="T91" fmla="*/ 1 h 103"/>
                  <a:gd name="T92" fmla="*/ 1 w 77"/>
                  <a:gd name="T93" fmla="*/ 1 h 1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7"/>
                  <a:gd name="T142" fmla="*/ 0 h 103"/>
                  <a:gd name="T143" fmla="*/ 77 w 77"/>
                  <a:gd name="T144" fmla="*/ 103 h 10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7" h="103">
                    <a:moveTo>
                      <a:pt x="65" y="14"/>
                    </a:moveTo>
                    <a:lnTo>
                      <a:pt x="69" y="21"/>
                    </a:lnTo>
                    <a:lnTo>
                      <a:pt x="73" y="27"/>
                    </a:lnTo>
                    <a:lnTo>
                      <a:pt x="74" y="34"/>
                    </a:lnTo>
                    <a:lnTo>
                      <a:pt x="77" y="42"/>
                    </a:lnTo>
                    <a:lnTo>
                      <a:pt x="77" y="48"/>
                    </a:lnTo>
                    <a:lnTo>
                      <a:pt x="77" y="56"/>
                    </a:lnTo>
                    <a:lnTo>
                      <a:pt x="76" y="60"/>
                    </a:lnTo>
                    <a:lnTo>
                      <a:pt x="74" y="64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68" y="80"/>
                    </a:lnTo>
                    <a:lnTo>
                      <a:pt x="64" y="86"/>
                    </a:lnTo>
                    <a:lnTo>
                      <a:pt x="59" y="92"/>
                    </a:lnTo>
                    <a:lnTo>
                      <a:pt x="53" y="96"/>
                    </a:lnTo>
                    <a:lnTo>
                      <a:pt x="47" y="99"/>
                    </a:lnTo>
                    <a:lnTo>
                      <a:pt x="42" y="102"/>
                    </a:lnTo>
                    <a:lnTo>
                      <a:pt x="36" y="102"/>
                    </a:lnTo>
                    <a:lnTo>
                      <a:pt x="31" y="103"/>
                    </a:lnTo>
                    <a:lnTo>
                      <a:pt x="25" y="102"/>
                    </a:lnTo>
                    <a:lnTo>
                      <a:pt x="18" y="101"/>
                    </a:lnTo>
                    <a:lnTo>
                      <a:pt x="13" y="98"/>
                    </a:lnTo>
                    <a:lnTo>
                      <a:pt x="9" y="97"/>
                    </a:lnTo>
                    <a:lnTo>
                      <a:pt x="5" y="94"/>
                    </a:lnTo>
                    <a:lnTo>
                      <a:pt x="2" y="94"/>
                    </a:lnTo>
                    <a:lnTo>
                      <a:pt x="0" y="93"/>
                    </a:lnTo>
                    <a:lnTo>
                      <a:pt x="36" y="96"/>
                    </a:lnTo>
                    <a:lnTo>
                      <a:pt x="63" y="72"/>
                    </a:lnTo>
                    <a:lnTo>
                      <a:pt x="63" y="71"/>
                    </a:lnTo>
                    <a:lnTo>
                      <a:pt x="63" y="65"/>
                    </a:lnTo>
                    <a:lnTo>
                      <a:pt x="61" y="61"/>
                    </a:lnTo>
                    <a:lnTo>
                      <a:pt x="61" y="58"/>
                    </a:lnTo>
                    <a:lnTo>
                      <a:pt x="61" y="52"/>
                    </a:lnTo>
                    <a:lnTo>
                      <a:pt x="61" y="47"/>
                    </a:lnTo>
                    <a:lnTo>
                      <a:pt x="60" y="42"/>
                    </a:lnTo>
                    <a:lnTo>
                      <a:pt x="60" y="37"/>
                    </a:lnTo>
                    <a:lnTo>
                      <a:pt x="59" y="30"/>
                    </a:lnTo>
                    <a:lnTo>
                      <a:pt x="57" y="25"/>
                    </a:lnTo>
                    <a:lnTo>
                      <a:pt x="55" y="17"/>
                    </a:lnTo>
                    <a:lnTo>
                      <a:pt x="53" y="12"/>
                    </a:lnTo>
                    <a:lnTo>
                      <a:pt x="49" y="5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5" y="4"/>
                    </a:lnTo>
                    <a:lnTo>
                      <a:pt x="61" y="10"/>
                    </a:lnTo>
                    <a:lnTo>
                      <a:pt x="65" y="14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8" name="Freeform 38"/>
              <p:cNvSpPr>
                <a:spLocks/>
              </p:cNvSpPr>
              <p:nvPr/>
            </p:nvSpPr>
            <p:spPr bwMode="auto">
              <a:xfrm>
                <a:off x="1135" y="3140"/>
                <a:ext cx="187" cy="180"/>
              </a:xfrm>
              <a:custGeom>
                <a:avLst/>
                <a:gdLst>
                  <a:gd name="T0" fmla="*/ 0 w 375"/>
                  <a:gd name="T1" fmla="*/ 1 h 360"/>
                  <a:gd name="T2" fmla="*/ 0 w 375"/>
                  <a:gd name="T3" fmla="*/ 1 h 360"/>
                  <a:gd name="T4" fmla="*/ 0 w 375"/>
                  <a:gd name="T5" fmla="*/ 1 h 360"/>
                  <a:gd name="T6" fmla="*/ 0 w 375"/>
                  <a:gd name="T7" fmla="*/ 1 h 360"/>
                  <a:gd name="T8" fmla="*/ 0 w 375"/>
                  <a:gd name="T9" fmla="*/ 1 h 360"/>
                  <a:gd name="T10" fmla="*/ 0 w 375"/>
                  <a:gd name="T11" fmla="*/ 1 h 360"/>
                  <a:gd name="T12" fmla="*/ 0 w 375"/>
                  <a:gd name="T13" fmla="*/ 1 h 360"/>
                  <a:gd name="T14" fmla="*/ 0 w 375"/>
                  <a:gd name="T15" fmla="*/ 1 h 360"/>
                  <a:gd name="T16" fmla="*/ 0 w 375"/>
                  <a:gd name="T17" fmla="*/ 1 h 360"/>
                  <a:gd name="T18" fmla="*/ 0 w 375"/>
                  <a:gd name="T19" fmla="*/ 1 h 360"/>
                  <a:gd name="T20" fmla="*/ 0 w 375"/>
                  <a:gd name="T21" fmla="*/ 1 h 360"/>
                  <a:gd name="T22" fmla="*/ 0 w 375"/>
                  <a:gd name="T23" fmla="*/ 1 h 360"/>
                  <a:gd name="T24" fmla="*/ 0 w 375"/>
                  <a:gd name="T25" fmla="*/ 1 h 360"/>
                  <a:gd name="T26" fmla="*/ 0 w 375"/>
                  <a:gd name="T27" fmla="*/ 1 h 360"/>
                  <a:gd name="T28" fmla="*/ 0 w 375"/>
                  <a:gd name="T29" fmla="*/ 1 h 360"/>
                  <a:gd name="T30" fmla="*/ 0 w 375"/>
                  <a:gd name="T31" fmla="*/ 1 h 360"/>
                  <a:gd name="T32" fmla="*/ 0 w 375"/>
                  <a:gd name="T33" fmla="*/ 1 h 360"/>
                  <a:gd name="T34" fmla="*/ 0 w 375"/>
                  <a:gd name="T35" fmla="*/ 1 h 360"/>
                  <a:gd name="T36" fmla="*/ 0 w 375"/>
                  <a:gd name="T37" fmla="*/ 1 h 360"/>
                  <a:gd name="T38" fmla="*/ 0 w 375"/>
                  <a:gd name="T39" fmla="*/ 1 h 360"/>
                  <a:gd name="T40" fmla="*/ 0 w 375"/>
                  <a:gd name="T41" fmla="*/ 1 h 360"/>
                  <a:gd name="T42" fmla="*/ 0 w 375"/>
                  <a:gd name="T43" fmla="*/ 1 h 360"/>
                  <a:gd name="T44" fmla="*/ 0 w 375"/>
                  <a:gd name="T45" fmla="*/ 1 h 360"/>
                  <a:gd name="T46" fmla="*/ 0 w 375"/>
                  <a:gd name="T47" fmla="*/ 1 h 360"/>
                  <a:gd name="T48" fmla="*/ 0 w 375"/>
                  <a:gd name="T49" fmla="*/ 1 h 360"/>
                  <a:gd name="T50" fmla="*/ 0 w 375"/>
                  <a:gd name="T51" fmla="*/ 1 h 360"/>
                  <a:gd name="T52" fmla="*/ 0 w 375"/>
                  <a:gd name="T53" fmla="*/ 1 h 360"/>
                  <a:gd name="T54" fmla="*/ 0 w 375"/>
                  <a:gd name="T55" fmla="*/ 1 h 360"/>
                  <a:gd name="T56" fmla="*/ 0 w 375"/>
                  <a:gd name="T57" fmla="*/ 1 h 360"/>
                  <a:gd name="T58" fmla="*/ 0 w 375"/>
                  <a:gd name="T59" fmla="*/ 1 h 360"/>
                  <a:gd name="T60" fmla="*/ 0 w 375"/>
                  <a:gd name="T61" fmla="*/ 1 h 360"/>
                  <a:gd name="T62" fmla="*/ 0 w 375"/>
                  <a:gd name="T63" fmla="*/ 1 h 360"/>
                  <a:gd name="T64" fmla="*/ 0 w 375"/>
                  <a:gd name="T65" fmla="*/ 1 h 360"/>
                  <a:gd name="T66" fmla="*/ 0 w 375"/>
                  <a:gd name="T67" fmla="*/ 1 h 360"/>
                  <a:gd name="T68" fmla="*/ 0 w 375"/>
                  <a:gd name="T69" fmla="*/ 1 h 360"/>
                  <a:gd name="T70" fmla="*/ 0 w 375"/>
                  <a:gd name="T71" fmla="*/ 1 h 360"/>
                  <a:gd name="T72" fmla="*/ 0 w 375"/>
                  <a:gd name="T73" fmla="*/ 1 h 360"/>
                  <a:gd name="T74" fmla="*/ 0 w 375"/>
                  <a:gd name="T75" fmla="*/ 1 h 360"/>
                  <a:gd name="T76" fmla="*/ 0 w 375"/>
                  <a:gd name="T77" fmla="*/ 1 h 360"/>
                  <a:gd name="T78" fmla="*/ 0 w 375"/>
                  <a:gd name="T79" fmla="*/ 1 h 360"/>
                  <a:gd name="T80" fmla="*/ 0 w 375"/>
                  <a:gd name="T81" fmla="*/ 1 h 360"/>
                  <a:gd name="T82" fmla="*/ 0 w 375"/>
                  <a:gd name="T83" fmla="*/ 1 h 360"/>
                  <a:gd name="T84" fmla="*/ 0 w 375"/>
                  <a:gd name="T85" fmla="*/ 1 h 360"/>
                  <a:gd name="T86" fmla="*/ 0 w 375"/>
                  <a:gd name="T87" fmla="*/ 1 h 360"/>
                  <a:gd name="T88" fmla="*/ 0 w 375"/>
                  <a:gd name="T89" fmla="*/ 1 h 360"/>
                  <a:gd name="T90" fmla="*/ 0 w 375"/>
                  <a:gd name="T91" fmla="*/ 1 h 360"/>
                  <a:gd name="T92" fmla="*/ 0 w 375"/>
                  <a:gd name="T93" fmla="*/ 1 h 360"/>
                  <a:gd name="T94" fmla="*/ 0 w 375"/>
                  <a:gd name="T95" fmla="*/ 1 h 360"/>
                  <a:gd name="T96" fmla="*/ 0 w 375"/>
                  <a:gd name="T97" fmla="*/ 1 h 360"/>
                  <a:gd name="T98" fmla="*/ 0 w 375"/>
                  <a:gd name="T99" fmla="*/ 1 h 360"/>
                  <a:gd name="T100" fmla="*/ 0 w 375"/>
                  <a:gd name="T101" fmla="*/ 1 h 3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75"/>
                  <a:gd name="T154" fmla="*/ 0 h 360"/>
                  <a:gd name="T155" fmla="*/ 375 w 375"/>
                  <a:gd name="T156" fmla="*/ 360 h 3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75" h="360">
                    <a:moveTo>
                      <a:pt x="169" y="149"/>
                    </a:moveTo>
                    <a:lnTo>
                      <a:pt x="169" y="147"/>
                    </a:lnTo>
                    <a:lnTo>
                      <a:pt x="169" y="144"/>
                    </a:lnTo>
                    <a:lnTo>
                      <a:pt x="169" y="140"/>
                    </a:lnTo>
                    <a:lnTo>
                      <a:pt x="169" y="137"/>
                    </a:lnTo>
                    <a:lnTo>
                      <a:pt x="169" y="133"/>
                    </a:lnTo>
                    <a:lnTo>
                      <a:pt x="169" y="131"/>
                    </a:lnTo>
                    <a:lnTo>
                      <a:pt x="169" y="126"/>
                    </a:lnTo>
                    <a:lnTo>
                      <a:pt x="169" y="122"/>
                    </a:lnTo>
                    <a:lnTo>
                      <a:pt x="169" y="116"/>
                    </a:lnTo>
                    <a:lnTo>
                      <a:pt x="169" y="112"/>
                    </a:lnTo>
                    <a:lnTo>
                      <a:pt x="169" y="107"/>
                    </a:lnTo>
                    <a:lnTo>
                      <a:pt x="169" y="103"/>
                    </a:lnTo>
                    <a:lnTo>
                      <a:pt x="169" y="98"/>
                    </a:lnTo>
                    <a:lnTo>
                      <a:pt x="169" y="94"/>
                    </a:lnTo>
                    <a:lnTo>
                      <a:pt x="169" y="88"/>
                    </a:lnTo>
                    <a:lnTo>
                      <a:pt x="171" y="82"/>
                    </a:lnTo>
                    <a:lnTo>
                      <a:pt x="172" y="76"/>
                    </a:lnTo>
                    <a:lnTo>
                      <a:pt x="174" y="69"/>
                    </a:lnTo>
                    <a:lnTo>
                      <a:pt x="176" y="65"/>
                    </a:lnTo>
                    <a:lnTo>
                      <a:pt x="178" y="60"/>
                    </a:lnTo>
                    <a:lnTo>
                      <a:pt x="180" y="56"/>
                    </a:lnTo>
                    <a:lnTo>
                      <a:pt x="182" y="53"/>
                    </a:lnTo>
                    <a:lnTo>
                      <a:pt x="185" y="48"/>
                    </a:lnTo>
                    <a:lnTo>
                      <a:pt x="186" y="44"/>
                    </a:lnTo>
                    <a:lnTo>
                      <a:pt x="189" y="42"/>
                    </a:lnTo>
                    <a:lnTo>
                      <a:pt x="192" y="38"/>
                    </a:lnTo>
                    <a:lnTo>
                      <a:pt x="193" y="34"/>
                    </a:lnTo>
                    <a:lnTo>
                      <a:pt x="195" y="30"/>
                    </a:lnTo>
                    <a:lnTo>
                      <a:pt x="198" y="26"/>
                    </a:lnTo>
                    <a:lnTo>
                      <a:pt x="201" y="22"/>
                    </a:lnTo>
                    <a:lnTo>
                      <a:pt x="203" y="17"/>
                    </a:lnTo>
                    <a:lnTo>
                      <a:pt x="209" y="10"/>
                    </a:lnTo>
                    <a:lnTo>
                      <a:pt x="211" y="6"/>
                    </a:lnTo>
                    <a:lnTo>
                      <a:pt x="214" y="2"/>
                    </a:lnTo>
                    <a:lnTo>
                      <a:pt x="215" y="0"/>
                    </a:lnTo>
                    <a:lnTo>
                      <a:pt x="216" y="0"/>
                    </a:lnTo>
                    <a:lnTo>
                      <a:pt x="216" y="1"/>
                    </a:lnTo>
                    <a:lnTo>
                      <a:pt x="218" y="4"/>
                    </a:lnTo>
                    <a:lnTo>
                      <a:pt x="222" y="6"/>
                    </a:lnTo>
                    <a:lnTo>
                      <a:pt x="227" y="13"/>
                    </a:lnTo>
                    <a:lnTo>
                      <a:pt x="228" y="14"/>
                    </a:lnTo>
                    <a:lnTo>
                      <a:pt x="232" y="18"/>
                    </a:lnTo>
                    <a:lnTo>
                      <a:pt x="236" y="19"/>
                    </a:lnTo>
                    <a:lnTo>
                      <a:pt x="240" y="23"/>
                    </a:lnTo>
                    <a:lnTo>
                      <a:pt x="244" y="26"/>
                    </a:lnTo>
                    <a:lnTo>
                      <a:pt x="250" y="29"/>
                    </a:lnTo>
                    <a:lnTo>
                      <a:pt x="256" y="31"/>
                    </a:lnTo>
                    <a:lnTo>
                      <a:pt x="262" y="34"/>
                    </a:lnTo>
                    <a:lnTo>
                      <a:pt x="268" y="35"/>
                    </a:lnTo>
                    <a:lnTo>
                      <a:pt x="273" y="38"/>
                    </a:lnTo>
                    <a:lnTo>
                      <a:pt x="277" y="39"/>
                    </a:lnTo>
                    <a:lnTo>
                      <a:pt x="282" y="42"/>
                    </a:lnTo>
                    <a:lnTo>
                      <a:pt x="288" y="44"/>
                    </a:lnTo>
                    <a:lnTo>
                      <a:pt x="294" y="47"/>
                    </a:lnTo>
                    <a:lnTo>
                      <a:pt x="296" y="48"/>
                    </a:lnTo>
                    <a:lnTo>
                      <a:pt x="299" y="51"/>
                    </a:lnTo>
                    <a:lnTo>
                      <a:pt x="300" y="53"/>
                    </a:lnTo>
                    <a:lnTo>
                      <a:pt x="302" y="56"/>
                    </a:lnTo>
                    <a:lnTo>
                      <a:pt x="300" y="60"/>
                    </a:lnTo>
                    <a:lnTo>
                      <a:pt x="300" y="64"/>
                    </a:lnTo>
                    <a:lnTo>
                      <a:pt x="300" y="68"/>
                    </a:lnTo>
                    <a:lnTo>
                      <a:pt x="300" y="72"/>
                    </a:lnTo>
                    <a:lnTo>
                      <a:pt x="302" y="78"/>
                    </a:lnTo>
                    <a:lnTo>
                      <a:pt x="307" y="85"/>
                    </a:lnTo>
                    <a:lnTo>
                      <a:pt x="309" y="89"/>
                    </a:lnTo>
                    <a:lnTo>
                      <a:pt x="315" y="93"/>
                    </a:lnTo>
                    <a:lnTo>
                      <a:pt x="320" y="95"/>
                    </a:lnTo>
                    <a:lnTo>
                      <a:pt x="326" y="99"/>
                    </a:lnTo>
                    <a:lnTo>
                      <a:pt x="330" y="102"/>
                    </a:lnTo>
                    <a:lnTo>
                      <a:pt x="334" y="105"/>
                    </a:lnTo>
                    <a:lnTo>
                      <a:pt x="338" y="106"/>
                    </a:lnTo>
                    <a:lnTo>
                      <a:pt x="344" y="109"/>
                    </a:lnTo>
                    <a:lnTo>
                      <a:pt x="349" y="110"/>
                    </a:lnTo>
                    <a:lnTo>
                      <a:pt x="355" y="112"/>
                    </a:lnTo>
                    <a:lnTo>
                      <a:pt x="361" y="115"/>
                    </a:lnTo>
                    <a:lnTo>
                      <a:pt x="368" y="118"/>
                    </a:lnTo>
                    <a:lnTo>
                      <a:pt x="364" y="122"/>
                    </a:lnTo>
                    <a:lnTo>
                      <a:pt x="361" y="130"/>
                    </a:lnTo>
                    <a:lnTo>
                      <a:pt x="358" y="132"/>
                    </a:lnTo>
                    <a:lnTo>
                      <a:pt x="357" y="136"/>
                    </a:lnTo>
                    <a:lnTo>
                      <a:pt x="355" y="140"/>
                    </a:lnTo>
                    <a:lnTo>
                      <a:pt x="355" y="144"/>
                    </a:lnTo>
                    <a:lnTo>
                      <a:pt x="353" y="149"/>
                    </a:lnTo>
                    <a:lnTo>
                      <a:pt x="353" y="156"/>
                    </a:lnTo>
                    <a:lnTo>
                      <a:pt x="353" y="161"/>
                    </a:lnTo>
                    <a:lnTo>
                      <a:pt x="355" y="166"/>
                    </a:lnTo>
                    <a:lnTo>
                      <a:pt x="358" y="168"/>
                    </a:lnTo>
                    <a:lnTo>
                      <a:pt x="362" y="170"/>
                    </a:lnTo>
                    <a:lnTo>
                      <a:pt x="366" y="173"/>
                    </a:lnTo>
                    <a:lnTo>
                      <a:pt x="368" y="177"/>
                    </a:lnTo>
                    <a:lnTo>
                      <a:pt x="374" y="183"/>
                    </a:lnTo>
                    <a:lnTo>
                      <a:pt x="375" y="189"/>
                    </a:lnTo>
                    <a:lnTo>
                      <a:pt x="374" y="191"/>
                    </a:lnTo>
                    <a:lnTo>
                      <a:pt x="374" y="195"/>
                    </a:lnTo>
                    <a:lnTo>
                      <a:pt x="374" y="199"/>
                    </a:lnTo>
                    <a:lnTo>
                      <a:pt x="374" y="204"/>
                    </a:lnTo>
                    <a:lnTo>
                      <a:pt x="374" y="208"/>
                    </a:lnTo>
                    <a:lnTo>
                      <a:pt x="374" y="212"/>
                    </a:lnTo>
                    <a:lnTo>
                      <a:pt x="374" y="215"/>
                    </a:lnTo>
                    <a:lnTo>
                      <a:pt x="374" y="217"/>
                    </a:lnTo>
                    <a:lnTo>
                      <a:pt x="372" y="217"/>
                    </a:lnTo>
                    <a:lnTo>
                      <a:pt x="370" y="217"/>
                    </a:lnTo>
                    <a:lnTo>
                      <a:pt x="366" y="217"/>
                    </a:lnTo>
                    <a:lnTo>
                      <a:pt x="359" y="219"/>
                    </a:lnTo>
                    <a:lnTo>
                      <a:pt x="355" y="219"/>
                    </a:lnTo>
                    <a:lnTo>
                      <a:pt x="353" y="220"/>
                    </a:lnTo>
                    <a:lnTo>
                      <a:pt x="347" y="220"/>
                    </a:lnTo>
                    <a:lnTo>
                      <a:pt x="345" y="221"/>
                    </a:lnTo>
                    <a:lnTo>
                      <a:pt x="340" y="221"/>
                    </a:lnTo>
                    <a:lnTo>
                      <a:pt x="336" y="221"/>
                    </a:lnTo>
                    <a:lnTo>
                      <a:pt x="332" y="223"/>
                    </a:lnTo>
                    <a:lnTo>
                      <a:pt x="328" y="223"/>
                    </a:lnTo>
                    <a:lnTo>
                      <a:pt x="321" y="223"/>
                    </a:lnTo>
                    <a:lnTo>
                      <a:pt x="317" y="223"/>
                    </a:lnTo>
                    <a:lnTo>
                      <a:pt x="311" y="223"/>
                    </a:lnTo>
                    <a:lnTo>
                      <a:pt x="307" y="224"/>
                    </a:lnTo>
                    <a:lnTo>
                      <a:pt x="302" y="223"/>
                    </a:lnTo>
                    <a:lnTo>
                      <a:pt x="296" y="223"/>
                    </a:lnTo>
                    <a:lnTo>
                      <a:pt x="291" y="223"/>
                    </a:lnTo>
                    <a:lnTo>
                      <a:pt x="287" y="223"/>
                    </a:lnTo>
                    <a:lnTo>
                      <a:pt x="282" y="221"/>
                    </a:lnTo>
                    <a:lnTo>
                      <a:pt x="277" y="221"/>
                    </a:lnTo>
                    <a:lnTo>
                      <a:pt x="273" y="220"/>
                    </a:lnTo>
                    <a:lnTo>
                      <a:pt x="269" y="220"/>
                    </a:lnTo>
                    <a:lnTo>
                      <a:pt x="265" y="219"/>
                    </a:lnTo>
                    <a:lnTo>
                      <a:pt x="261" y="217"/>
                    </a:lnTo>
                    <a:lnTo>
                      <a:pt x="256" y="215"/>
                    </a:lnTo>
                    <a:lnTo>
                      <a:pt x="253" y="213"/>
                    </a:lnTo>
                    <a:lnTo>
                      <a:pt x="247" y="208"/>
                    </a:lnTo>
                    <a:lnTo>
                      <a:pt x="240" y="206"/>
                    </a:lnTo>
                    <a:lnTo>
                      <a:pt x="235" y="202"/>
                    </a:lnTo>
                    <a:lnTo>
                      <a:pt x="230" y="200"/>
                    </a:lnTo>
                    <a:lnTo>
                      <a:pt x="224" y="198"/>
                    </a:lnTo>
                    <a:lnTo>
                      <a:pt x="219" y="198"/>
                    </a:lnTo>
                    <a:lnTo>
                      <a:pt x="215" y="196"/>
                    </a:lnTo>
                    <a:lnTo>
                      <a:pt x="212" y="196"/>
                    </a:lnTo>
                    <a:lnTo>
                      <a:pt x="205" y="196"/>
                    </a:lnTo>
                    <a:lnTo>
                      <a:pt x="199" y="199"/>
                    </a:lnTo>
                    <a:lnTo>
                      <a:pt x="195" y="204"/>
                    </a:lnTo>
                    <a:lnTo>
                      <a:pt x="192" y="209"/>
                    </a:lnTo>
                    <a:lnTo>
                      <a:pt x="189" y="212"/>
                    </a:lnTo>
                    <a:lnTo>
                      <a:pt x="188" y="217"/>
                    </a:lnTo>
                    <a:lnTo>
                      <a:pt x="186" y="223"/>
                    </a:lnTo>
                    <a:lnTo>
                      <a:pt x="186" y="229"/>
                    </a:lnTo>
                    <a:lnTo>
                      <a:pt x="185" y="233"/>
                    </a:lnTo>
                    <a:lnTo>
                      <a:pt x="185" y="237"/>
                    </a:lnTo>
                    <a:lnTo>
                      <a:pt x="185" y="241"/>
                    </a:lnTo>
                    <a:lnTo>
                      <a:pt x="185" y="245"/>
                    </a:lnTo>
                    <a:lnTo>
                      <a:pt x="185" y="249"/>
                    </a:lnTo>
                    <a:lnTo>
                      <a:pt x="185" y="255"/>
                    </a:lnTo>
                    <a:lnTo>
                      <a:pt x="185" y="259"/>
                    </a:lnTo>
                    <a:lnTo>
                      <a:pt x="185" y="265"/>
                    </a:lnTo>
                    <a:lnTo>
                      <a:pt x="184" y="270"/>
                    </a:lnTo>
                    <a:lnTo>
                      <a:pt x="184" y="275"/>
                    </a:lnTo>
                    <a:lnTo>
                      <a:pt x="184" y="280"/>
                    </a:lnTo>
                    <a:lnTo>
                      <a:pt x="184" y="286"/>
                    </a:lnTo>
                    <a:lnTo>
                      <a:pt x="182" y="289"/>
                    </a:lnTo>
                    <a:lnTo>
                      <a:pt x="182" y="296"/>
                    </a:lnTo>
                    <a:lnTo>
                      <a:pt x="182" y="301"/>
                    </a:lnTo>
                    <a:lnTo>
                      <a:pt x="182" y="308"/>
                    </a:lnTo>
                    <a:lnTo>
                      <a:pt x="182" y="312"/>
                    </a:lnTo>
                    <a:lnTo>
                      <a:pt x="181" y="317"/>
                    </a:lnTo>
                    <a:lnTo>
                      <a:pt x="180" y="322"/>
                    </a:lnTo>
                    <a:lnTo>
                      <a:pt x="180" y="327"/>
                    </a:lnTo>
                    <a:lnTo>
                      <a:pt x="178" y="333"/>
                    </a:lnTo>
                    <a:lnTo>
                      <a:pt x="178" y="337"/>
                    </a:lnTo>
                    <a:lnTo>
                      <a:pt x="177" y="342"/>
                    </a:lnTo>
                    <a:lnTo>
                      <a:pt x="177" y="347"/>
                    </a:lnTo>
                    <a:lnTo>
                      <a:pt x="160" y="360"/>
                    </a:lnTo>
                    <a:lnTo>
                      <a:pt x="160" y="358"/>
                    </a:lnTo>
                    <a:lnTo>
                      <a:pt x="161" y="352"/>
                    </a:lnTo>
                    <a:lnTo>
                      <a:pt x="161" y="348"/>
                    </a:lnTo>
                    <a:lnTo>
                      <a:pt x="163" y="343"/>
                    </a:lnTo>
                    <a:lnTo>
                      <a:pt x="163" y="339"/>
                    </a:lnTo>
                    <a:lnTo>
                      <a:pt x="164" y="334"/>
                    </a:lnTo>
                    <a:lnTo>
                      <a:pt x="164" y="329"/>
                    </a:lnTo>
                    <a:lnTo>
                      <a:pt x="164" y="324"/>
                    </a:lnTo>
                    <a:lnTo>
                      <a:pt x="164" y="318"/>
                    </a:lnTo>
                    <a:lnTo>
                      <a:pt x="164" y="313"/>
                    </a:lnTo>
                    <a:lnTo>
                      <a:pt x="163" y="309"/>
                    </a:lnTo>
                    <a:lnTo>
                      <a:pt x="163" y="304"/>
                    </a:lnTo>
                    <a:lnTo>
                      <a:pt x="161" y="300"/>
                    </a:lnTo>
                    <a:lnTo>
                      <a:pt x="160" y="299"/>
                    </a:lnTo>
                    <a:lnTo>
                      <a:pt x="156" y="293"/>
                    </a:lnTo>
                    <a:lnTo>
                      <a:pt x="152" y="288"/>
                    </a:lnTo>
                    <a:lnTo>
                      <a:pt x="151" y="283"/>
                    </a:lnTo>
                    <a:lnTo>
                      <a:pt x="148" y="276"/>
                    </a:lnTo>
                    <a:lnTo>
                      <a:pt x="147" y="271"/>
                    </a:lnTo>
                    <a:lnTo>
                      <a:pt x="146" y="265"/>
                    </a:lnTo>
                    <a:lnTo>
                      <a:pt x="144" y="258"/>
                    </a:lnTo>
                    <a:lnTo>
                      <a:pt x="143" y="251"/>
                    </a:lnTo>
                    <a:lnTo>
                      <a:pt x="139" y="246"/>
                    </a:lnTo>
                    <a:lnTo>
                      <a:pt x="138" y="240"/>
                    </a:lnTo>
                    <a:lnTo>
                      <a:pt x="135" y="233"/>
                    </a:lnTo>
                    <a:lnTo>
                      <a:pt x="133" y="228"/>
                    </a:lnTo>
                    <a:lnTo>
                      <a:pt x="127" y="223"/>
                    </a:lnTo>
                    <a:lnTo>
                      <a:pt x="123" y="219"/>
                    </a:lnTo>
                    <a:lnTo>
                      <a:pt x="117" y="215"/>
                    </a:lnTo>
                    <a:lnTo>
                      <a:pt x="110" y="212"/>
                    </a:lnTo>
                    <a:lnTo>
                      <a:pt x="106" y="211"/>
                    </a:lnTo>
                    <a:lnTo>
                      <a:pt x="101" y="211"/>
                    </a:lnTo>
                    <a:lnTo>
                      <a:pt x="96" y="212"/>
                    </a:lnTo>
                    <a:lnTo>
                      <a:pt x="91" y="215"/>
                    </a:lnTo>
                    <a:lnTo>
                      <a:pt x="84" y="217"/>
                    </a:lnTo>
                    <a:lnTo>
                      <a:pt x="78" y="221"/>
                    </a:lnTo>
                    <a:lnTo>
                      <a:pt x="71" y="225"/>
                    </a:lnTo>
                    <a:lnTo>
                      <a:pt x="66" y="229"/>
                    </a:lnTo>
                    <a:lnTo>
                      <a:pt x="59" y="233"/>
                    </a:lnTo>
                    <a:lnTo>
                      <a:pt x="54" y="237"/>
                    </a:lnTo>
                    <a:lnTo>
                      <a:pt x="49" y="240"/>
                    </a:lnTo>
                    <a:lnTo>
                      <a:pt x="45" y="245"/>
                    </a:lnTo>
                    <a:lnTo>
                      <a:pt x="40" y="249"/>
                    </a:lnTo>
                    <a:lnTo>
                      <a:pt x="38" y="251"/>
                    </a:lnTo>
                    <a:lnTo>
                      <a:pt x="16" y="244"/>
                    </a:lnTo>
                    <a:lnTo>
                      <a:pt x="17" y="237"/>
                    </a:lnTo>
                    <a:lnTo>
                      <a:pt x="17" y="233"/>
                    </a:lnTo>
                    <a:lnTo>
                      <a:pt x="19" y="228"/>
                    </a:lnTo>
                    <a:lnTo>
                      <a:pt x="19" y="224"/>
                    </a:lnTo>
                    <a:lnTo>
                      <a:pt x="19" y="220"/>
                    </a:lnTo>
                    <a:lnTo>
                      <a:pt x="19" y="215"/>
                    </a:lnTo>
                    <a:lnTo>
                      <a:pt x="19" y="211"/>
                    </a:lnTo>
                    <a:lnTo>
                      <a:pt x="20" y="207"/>
                    </a:lnTo>
                    <a:lnTo>
                      <a:pt x="19" y="203"/>
                    </a:lnTo>
                    <a:lnTo>
                      <a:pt x="19" y="199"/>
                    </a:lnTo>
                    <a:lnTo>
                      <a:pt x="17" y="195"/>
                    </a:lnTo>
                    <a:lnTo>
                      <a:pt x="17" y="192"/>
                    </a:lnTo>
                    <a:lnTo>
                      <a:pt x="15" y="186"/>
                    </a:lnTo>
                    <a:lnTo>
                      <a:pt x="13" y="181"/>
                    </a:lnTo>
                    <a:lnTo>
                      <a:pt x="11" y="174"/>
                    </a:lnTo>
                    <a:lnTo>
                      <a:pt x="8" y="170"/>
                    </a:lnTo>
                    <a:lnTo>
                      <a:pt x="5" y="165"/>
                    </a:lnTo>
                    <a:lnTo>
                      <a:pt x="4" y="162"/>
                    </a:lnTo>
                    <a:lnTo>
                      <a:pt x="0" y="158"/>
                    </a:lnTo>
                    <a:lnTo>
                      <a:pt x="0" y="157"/>
                    </a:lnTo>
                    <a:lnTo>
                      <a:pt x="75" y="145"/>
                    </a:lnTo>
                    <a:lnTo>
                      <a:pt x="76" y="147"/>
                    </a:lnTo>
                    <a:lnTo>
                      <a:pt x="83" y="152"/>
                    </a:lnTo>
                    <a:lnTo>
                      <a:pt x="85" y="153"/>
                    </a:lnTo>
                    <a:lnTo>
                      <a:pt x="91" y="157"/>
                    </a:lnTo>
                    <a:lnTo>
                      <a:pt x="95" y="160"/>
                    </a:lnTo>
                    <a:lnTo>
                      <a:pt x="100" y="165"/>
                    </a:lnTo>
                    <a:lnTo>
                      <a:pt x="105" y="168"/>
                    </a:lnTo>
                    <a:lnTo>
                      <a:pt x="110" y="170"/>
                    </a:lnTo>
                    <a:lnTo>
                      <a:pt x="117" y="173"/>
                    </a:lnTo>
                    <a:lnTo>
                      <a:pt x="122" y="175"/>
                    </a:lnTo>
                    <a:lnTo>
                      <a:pt x="126" y="178"/>
                    </a:lnTo>
                    <a:lnTo>
                      <a:pt x="131" y="179"/>
                    </a:lnTo>
                    <a:lnTo>
                      <a:pt x="135" y="179"/>
                    </a:lnTo>
                    <a:lnTo>
                      <a:pt x="140" y="179"/>
                    </a:lnTo>
                    <a:lnTo>
                      <a:pt x="146" y="174"/>
                    </a:lnTo>
                    <a:lnTo>
                      <a:pt x="152" y="170"/>
                    </a:lnTo>
                    <a:lnTo>
                      <a:pt x="157" y="165"/>
                    </a:lnTo>
                    <a:lnTo>
                      <a:pt x="161" y="160"/>
                    </a:lnTo>
                    <a:lnTo>
                      <a:pt x="164" y="156"/>
                    </a:lnTo>
                    <a:lnTo>
                      <a:pt x="167" y="152"/>
                    </a:lnTo>
                    <a:lnTo>
                      <a:pt x="169" y="149"/>
                    </a:lnTo>
                    <a:close/>
                  </a:path>
                </a:pathLst>
              </a:custGeom>
              <a:solidFill>
                <a:srgbClr val="FFE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9" name="Freeform 39"/>
              <p:cNvSpPr>
                <a:spLocks/>
              </p:cNvSpPr>
              <p:nvPr/>
            </p:nvSpPr>
            <p:spPr bwMode="auto">
              <a:xfrm>
                <a:off x="1226" y="3179"/>
                <a:ext cx="76" cy="48"/>
              </a:xfrm>
              <a:custGeom>
                <a:avLst/>
                <a:gdLst>
                  <a:gd name="T0" fmla="*/ 1 w 152"/>
                  <a:gd name="T1" fmla="*/ 0 h 97"/>
                  <a:gd name="T2" fmla="*/ 1 w 152"/>
                  <a:gd name="T3" fmla="*/ 0 h 97"/>
                  <a:gd name="T4" fmla="*/ 1 w 152"/>
                  <a:gd name="T5" fmla="*/ 0 h 97"/>
                  <a:gd name="T6" fmla="*/ 1 w 152"/>
                  <a:gd name="T7" fmla="*/ 0 h 97"/>
                  <a:gd name="T8" fmla="*/ 1 w 152"/>
                  <a:gd name="T9" fmla="*/ 0 h 97"/>
                  <a:gd name="T10" fmla="*/ 1 w 152"/>
                  <a:gd name="T11" fmla="*/ 0 h 97"/>
                  <a:gd name="T12" fmla="*/ 1 w 152"/>
                  <a:gd name="T13" fmla="*/ 0 h 97"/>
                  <a:gd name="T14" fmla="*/ 1 w 152"/>
                  <a:gd name="T15" fmla="*/ 0 h 97"/>
                  <a:gd name="T16" fmla="*/ 1 w 152"/>
                  <a:gd name="T17" fmla="*/ 0 h 97"/>
                  <a:gd name="T18" fmla="*/ 1 w 152"/>
                  <a:gd name="T19" fmla="*/ 0 h 97"/>
                  <a:gd name="T20" fmla="*/ 1 w 152"/>
                  <a:gd name="T21" fmla="*/ 0 h 97"/>
                  <a:gd name="T22" fmla="*/ 1 w 152"/>
                  <a:gd name="T23" fmla="*/ 0 h 97"/>
                  <a:gd name="T24" fmla="*/ 1 w 152"/>
                  <a:gd name="T25" fmla="*/ 0 h 97"/>
                  <a:gd name="T26" fmla="*/ 0 w 152"/>
                  <a:gd name="T27" fmla="*/ 0 h 97"/>
                  <a:gd name="T28" fmla="*/ 1 w 152"/>
                  <a:gd name="T29" fmla="*/ 0 h 97"/>
                  <a:gd name="T30" fmla="*/ 1 w 152"/>
                  <a:gd name="T31" fmla="*/ 0 h 97"/>
                  <a:gd name="T32" fmla="*/ 1 w 152"/>
                  <a:gd name="T33" fmla="*/ 0 h 97"/>
                  <a:gd name="T34" fmla="*/ 1 w 152"/>
                  <a:gd name="T35" fmla="*/ 0 h 97"/>
                  <a:gd name="T36" fmla="*/ 1 w 152"/>
                  <a:gd name="T37" fmla="*/ 0 h 97"/>
                  <a:gd name="T38" fmla="*/ 1 w 152"/>
                  <a:gd name="T39" fmla="*/ 0 h 97"/>
                  <a:gd name="T40" fmla="*/ 1 w 152"/>
                  <a:gd name="T41" fmla="*/ 0 h 97"/>
                  <a:gd name="T42" fmla="*/ 1 w 152"/>
                  <a:gd name="T43" fmla="*/ 0 h 97"/>
                  <a:gd name="T44" fmla="*/ 1 w 152"/>
                  <a:gd name="T45" fmla="*/ 0 h 97"/>
                  <a:gd name="T46" fmla="*/ 1 w 152"/>
                  <a:gd name="T47" fmla="*/ 0 h 97"/>
                  <a:gd name="T48" fmla="*/ 1 w 152"/>
                  <a:gd name="T49" fmla="*/ 0 h 97"/>
                  <a:gd name="T50" fmla="*/ 1 w 152"/>
                  <a:gd name="T51" fmla="*/ 0 h 97"/>
                  <a:gd name="T52" fmla="*/ 1 w 152"/>
                  <a:gd name="T53" fmla="*/ 0 h 97"/>
                  <a:gd name="T54" fmla="*/ 1 w 152"/>
                  <a:gd name="T55" fmla="*/ 0 h 97"/>
                  <a:gd name="T56" fmla="*/ 1 w 152"/>
                  <a:gd name="T57" fmla="*/ 0 h 97"/>
                  <a:gd name="T58" fmla="*/ 1 w 152"/>
                  <a:gd name="T59" fmla="*/ 0 h 97"/>
                  <a:gd name="T60" fmla="*/ 1 w 152"/>
                  <a:gd name="T61" fmla="*/ 0 h 97"/>
                  <a:gd name="T62" fmla="*/ 1 w 152"/>
                  <a:gd name="T63" fmla="*/ 0 h 97"/>
                  <a:gd name="T64" fmla="*/ 1 w 152"/>
                  <a:gd name="T65" fmla="*/ 0 h 97"/>
                  <a:gd name="T66" fmla="*/ 1 w 152"/>
                  <a:gd name="T67" fmla="*/ 0 h 97"/>
                  <a:gd name="T68" fmla="*/ 1 w 152"/>
                  <a:gd name="T69" fmla="*/ 0 h 97"/>
                  <a:gd name="T70" fmla="*/ 1 w 152"/>
                  <a:gd name="T71" fmla="*/ 0 h 97"/>
                  <a:gd name="T72" fmla="*/ 1 w 152"/>
                  <a:gd name="T73" fmla="*/ 0 h 97"/>
                  <a:gd name="T74" fmla="*/ 1 w 152"/>
                  <a:gd name="T75" fmla="*/ 0 h 97"/>
                  <a:gd name="T76" fmla="*/ 1 w 152"/>
                  <a:gd name="T77" fmla="*/ 0 h 97"/>
                  <a:gd name="T78" fmla="*/ 1 w 152"/>
                  <a:gd name="T79" fmla="*/ 0 h 97"/>
                  <a:gd name="T80" fmla="*/ 1 w 152"/>
                  <a:gd name="T81" fmla="*/ 0 h 97"/>
                  <a:gd name="T82" fmla="*/ 1 w 152"/>
                  <a:gd name="T83" fmla="*/ 0 h 97"/>
                  <a:gd name="T84" fmla="*/ 1 w 152"/>
                  <a:gd name="T85" fmla="*/ 0 h 97"/>
                  <a:gd name="T86" fmla="*/ 1 w 152"/>
                  <a:gd name="T87" fmla="*/ 0 h 97"/>
                  <a:gd name="T88" fmla="*/ 1 w 152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2"/>
                  <a:gd name="T136" fmla="*/ 0 h 97"/>
                  <a:gd name="T137" fmla="*/ 152 w 152"/>
                  <a:gd name="T138" fmla="*/ 97 h 9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2" h="97">
                    <a:moveTo>
                      <a:pt x="63" y="14"/>
                    </a:moveTo>
                    <a:lnTo>
                      <a:pt x="65" y="9"/>
                    </a:lnTo>
                    <a:lnTo>
                      <a:pt x="66" y="5"/>
                    </a:lnTo>
                    <a:lnTo>
                      <a:pt x="65" y="3"/>
                    </a:lnTo>
                    <a:lnTo>
                      <a:pt x="65" y="1"/>
                    </a:lnTo>
                    <a:lnTo>
                      <a:pt x="62" y="0"/>
                    </a:lnTo>
                    <a:lnTo>
                      <a:pt x="59" y="3"/>
                    </a:lnTo>
                    <a:lnTo>
                      <a:pt x="57" y="4"/>
                    </a:lnTo>
                    <a:lnTo>
                      <a:pt x="55" y="7"/>
                    </a:lnTo>
                    <a:lnTo>
                      <a:pt x="53" y="9"/>
                    </a:lnTo>
                    <a:lnTo>
                      <a:pt x="50" y="14"/>
                    </a:lnTo>
                    <a:lnTo>
                      <a:pt x="46" y="18"/>
                    </a:lnTo>
                    <a:lnTo>
                      <a:pt x="44" y="22"/>
                    </a:lnTo>
                    <a:lnTo>
                      <a:pt x="41" y="28"/>
                    </a:lnTo>
                    <a:lnTo>
                      <a:pt x="37" y="33"/>
                    </a:lnTo>
                    <a:lnTo>
                      <a:pt x="33" y="38"/>
                    </a:lnTo>
                    <a:lnTo>
                      <a:pt x="30" y="43"/>
                    </a:lnTo>
                    <a:lnTo>
                      <a:pt x="27" y="49"/>
                    </a:lnTo>
                    <a:lnTo>
                      <a:pt x="24" y="55"/>
                    </a:lnTo>
                    <a:lnTo>
                      <a:pt x="20" y="59"/>
                    </a:lnTo>
                    <a:lnTo>
                      <a:pt x="17" y="66"/>
                    </a:lnTo>
                    <a:lnTo>
                      <a:pt x="15" y="70"/>
                    </a:lnTo>
                    <a:lnTo>
                      <a:pt x="12" y="76"/>
                    </a:lnTo>
                    <a:lnTo>
                      <a:pt x="10" y="80"/>
                    </a:lnTo>
                    <a:lnTo>
                      <a:pt x="7" y="84"/>
                    </a:lnTo>
                    <a:lnTo>
                      <a:pt x="4" y="88"/>
                    </a:lnTo>
                    <a:lnTo>
                      <a:pt x="3" y="91"/>
                    </a:lnTo>
                    <a:lnTo>
                      <a:pt x="0" y="94"/>
                    </a:lnTo>
                    <a:lnTo>
                      <a:pt x="0" y="97"/>
                    </a:lnTo>
                    <a:lnTo>
                      <a:pt x="2" y="96"/>
                    </a:lnTo>
                    <a:lnTo>
                      <a:pt x="6" y="93"/>
                    </a:lnTo>
                    <a:lnTo>
                      <a:pt x="8" y="92"/>
                    </a:lnTo>
                    <a:lnTo>
                      <a:pt x="12" y="91"/>
                    </a:lnTo>
                    <a:lnTo>
                      <a:pt x="16" y="89"/>
                    </a:lnTo>
                    <a:lnTo>
                      <a:pt x="21" y="89"/>
                    </a:lnTo>
                    <a:lnTo>
                      <a:pt x="25" y="87"/>
                    </a:lnTo>
                    <a:lnTo>
                      <a:pt x="32" y="85"/>
                    </a:lnTo>
                    <a:lnTo>
                      <a:pt x="37" y="84"/>
                    </a:lnTo>
                    <a:lnTo>
                      <a:pt x="44" y="84"/>
                    </a:lnTo>
                    <a:lnTo>
                      <a:pt x="50" y="84"/>
                    </a:lnTo>
                    <a:lnTo>
                      <a:pt x="58" y="84"/>
                    </a:lnTo>
                    <a:lnTo>
                      <a:pt x="61" y="84"/>
                    </a:lnTo>
                    <a:lnTo>
                      <a:pt x="66" y="84"/>
                    </a:lnTo>
                    <a:lnTo>
                      <a:pt x="70" y="84"/>
                    </a:lnTo>
                    <a:lnTo>
                      <a:pt x="74" y="85"/>
                    </a:lnTo>
                    <a:lnTo>
                      <a:pt x="76" y="85"/>
                    </a:lnTo>
                    <a:lnTo>
                      <a:pt x="82" y="85"/>
                    </a:lnTo>
                    <a:lnTo>
                      <a:pt x="84" y="85"/>
                    </a:lnTo>
                    <a:lnTo>
                      <a:pt x="88" y="87"/>
                    </a:lnTo>
                    <a:lnTo>
                      <a:pt x="92" y="87"/>
                    </a:lnTo>
                    <a:lnTo>
                      <a:pt x="96" y="87"/>
                    </a:lnTo>
                    <a:lnTo>
                      <a:pt x="100" y="88"/>
                    </a:lnTo>
                    <a:lnTo>
                      <a:pt x="105" y="88"/>
                    </a:lnTo>
                    <a:lnTo>
                      <a:pt x="112" y="89"/>
                    </a:lnTo>
                    <a:lnTo>
                      <a:pt x="118" y="89"/>
                    </a:lnTo>
                    <a:lnTo>
                      <a:pt x="125" y="91"/>
                    </a:lnTo>
                    <a:lnTo>
                      <a:pt x="133" y="92"/>
                    </a:lnTo>
                    <a:lnTo>
                      <a:pt x="137" y="92"/>
                    </a:lnTo>
                    <a:lnTo>
                      <a:pt x="142" y="92"/>
                    </a:lnTo>
                    <a:lnTo>
                      <a:pt x="146" y="92"/>
                    </a:lnTo>
                    <a:lnTo>
                      <a:pt x="150" y="92"/>
                    </a:lnTo>
                    <a:lnTo>
                      <a:pt x="152" y="89"/>
                    </a:lnTo>
                    <a:lnTo>
                      <a:pt x="150" y="87"/>
                    </a:lnTo>
                    <a:lnTo>
                      <a:pt x="146" y="84"/>
                    </a:lnTo>
                    <a:lnTo>
                      <a:pt x="141" y="83"/>
                    </a:lnTo>
                    <a:lnTo>
                      <a:pt x="135" y="80"/>
                    </a:lnTo>
                    <a:lnTo>
                      <a:pt x="127" y="79"/>
                    </a:lnTo>
                    <a:lnTo>
                      <a:pt x="124" y="77"/>
                    </a:lnTo>
                    <a:lnTo>
                      <a:pt x="120" y="76"/>
                    </a:lnTo>
                    <a:lnTo>
                      <a:pt x="116" y="75"/>
                    </a:lnTo>
                    <a:lnTo>
                      <a:pt x="112" y="75"/>
                    </a:lnTo>
                    <a:lnTo>
                      <a:pt x="108" y="72"/>
                    </a:lnTo>
                    <a:lnTo>
                      <a:pt x="104" y="71"/>
                    </a:lnTo>
                    <a:lnTo>
                      <a:pt x="100" y="70"/>
                    </a:lnTo>
                    <a:lnTo>
                      <a:pt x="96" y="68"/>
                    </a:lnTo>
                    <a:lnTo>
                      <a:pt x="92" y="66"/>
                    </a:lnTo>
                    <a:lnTo>
                      <a:pt x="88" y="64"/>
                    </a:lnTo>
                    <a:lnTo>
                      <a:pt x="84" y="62"/>
                    </a:lnTo>
                    <a:lnTo>
                      <a:pt x="80" y="59"/>
                    </a:lnTo>
                    <a:lnTo>
                      <a:pt x="74" y="55"/>
                    </a:lnTo>
                    <a:lnTo>
                      <a:pt x="68" y="49"/>
                    </a:lnTo>
                    <a:lnTo>
                      <a:pt x="66" y="45"/>
                    </a:lnTo>
                    <a:lnTo>
                      <a:pt x="63" y="42"/>
                    </a:lnTo>
                    <a:lnTo>
                      <a:pt x="62" y="38"/>
                    </a:lnTo>
                    <a:lnTo>
                      <a:pt x="62" y="34"/>
                    </a:lnTo>
                    <a:lnTo>
                      <a:pt x="61" y="29"/>
                    </a:lnTo>
                    <a:lnTo>
                      <a:pt x="62" y="24"/>
                    </a:lnTo>
                    <a:lnTo>
                      <a:pt x="62" y="20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FD6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0" name="Freeform 40"/>
              <p:cNvSpPr>
                <a:spLocks/>
              </p:cNvSpPr>
              <p:nvPr/>
            </p:nvSpPr>
            <p:spPr bwMode="auto">
              <a:xfrm>
                <a:off x="1213" y="3223"/>
                <a:ext cx="57" cy="64"/>
              </a:xfrm>
              <a:custGeom>
                <a:avLst/>
                <a:gdLst>
                  <a:gd name="T0" fmla="*/ 1 w 114"/>
                  <a:gd name="T1" fmla="*/ 0 h 129"/>
                  <a:gd name="T2" fmla="*/ 1 w 114"/>
                  <a:gd name="T3" fmla="*/ 0 h 129"/>
                  <a:gd name="T4" fmla="*/ 1 w 114"/>
                  <a:gd name="T5" fmla="*/ 0 h 129"/>
                  <a:gd name="T6" fmla="*/ 1 w 114"/>
                  <a:gd name="T7" fmla="*/ 0 h 129"/>
                  <a:gd name="T8" fmla="*/ 1 w 114"/>
                  <a:gd name="T9" fmla="*/ 0 h 129"/>
                  <a:gd name="T10" fmla="*/ 1 w 114"/>
                  <a:gd name="T11" fmla="*/ 0 h 129"/>
                  <a:gd name="T12" fmla="*/ 1 w 114"/>
                  <a:gd name="T13" fmla="*/ 0 h 129"/>
                  <a:gd name="T14" fmla="*/ 1 w 114"/>
                  <a:gd name="T15" fmla="*/ 0 h 129"/>
                  <a:gd name="T16" fmla="*/ 1 w 114"/>
                  <a:gd name="T17" fmla="*/ 0 h 129"/>
                  <a:gd name="T18" fmla="*/ 1 w 114"/>
                  <a:gd name="T19" fmla="*/ 0 h 129"/>
                  <a:gd name="T20" fmla="*/ 1 w 114"/>
                  <a:gd name="T21" fmla="*/ 0 h 129"/>
                  <a:gd name="T22" fmla="*/ 1 w 114"/>
                  <a:gd name="T23" fmla="*/ 0 h 129"/>
                  <a:gd name="T24" fmla="*/ 1 w 114"/>
                  <a:gd name="T25" fmla="*/ 0 h 129"/>
                  <a:gd name="T26" fmla="*/ 1 w 114"/>
                  <a:gd name="T27" fmla="*/ 0 h 129"/>
                  <a:gd name="T28" fmla="*/ 1 w 114"/>
                  <a:gd name="T29" fmla="*/ 0 h 129"/>
                  <a:gd name="T30" fmla="*/ 1 w 114"/>
                  <a:gd name="T31" fmla="*/ 0 h 129"/>
                  <a:gd name="T32" fmla="*/ 1 w 114"/>
                  <a:gd name="T33" fmla="*/ 0 h 129"/>
                  <a:gd name="T34" fmla="*/ 1 w 114"/>
                  <a:gd name="T35" fmla="*/ 0 h 129"/>
                  <a:gd name="T36" fmla="*/ 1 w 114"/>
                  <a:gd name="T37" fmla="*/ 0 h 129"/>
                  <a:gd name="T38" fmla="*/ 1 w 114"/>
                  <a:gd name="T39" fmla="*/ 0 h 129"/>
                  <a:gd name="T40" fmla="*/ 1 w 114"/>
                  <a:gd name="T41" fmla="*/ 0 h 129"/>
                  <a:gd name="T42" fmla="*/ 1 w 114"/>
                  <a:gd name="T43" fmla="*/ 0 h 129"/>
                  <a:gd name="T44" fmla="*/ 1 w 114"/>
                  <a:gd name="T45" fmla="*/ 0 h 129"/>
                  <a:gd name="T46" fmla="*/ 1 w 114"/>
                  <a:gd name="T47" fmla="*/ 0 h 129"/>
                  <a:gd name="T48" fmla="*/ 1 w 114"/>
                  <a:gd name="T49" fmla="*/ 0 h 129"/>
                  <a:gd name="T50" fmla="*/ 1 w 114"/>
                  <a:gd name="T51" fmla="*/ 0 h 129"/>
                  <a:gd name="T52" fmla="*/ 1 w 114"/>
                  <a:gd name="T53" fmla="*/ 0 h 129"/>
                  <a:gd name="T54" fmla="*/ 1 w 114"/>
                  <a:gd name="T55" fmla="*/ 0 h 129"/>
                  <a:gd name="T56" fmla="*/ 1 w 114"/>
                  <a:gd name="T57" fmla="*/ 0 h 129"/>
                  <a:gd name="T58" fmla="*/ 0 w 114"/>
                  <a:gd name="T59" fmla="*/ 0 h 129"/>
                  <a:gd name="T60" fmla="*/ 0 w 114"/>
                  <a:gd name="T61" fmla="*/ 0 h 129"/>
                  <a:gd name="T62" fmla="*/ 0 w 114"/>
                  <a:gd name="T63" fmla="*/ 0 h 129"/>
                  <a:gd name="T64" fmla="*/ 1 w 114"/>
                  <a:gd name="T65" fmla="*/ 0 h 129"/>
                  <a:gd name="T66" fmla="*/ 1 w 114"/>
                  <a:gd name="T67" fmla="*/ 0 h 129"/>
                  <a:gd name="T68" fmla="*/ 1 w 114"/>
                  <a:gd name="T69" fmla="*/ 0 h 129"/>
                  <a:gd name="T70" fmla="*/ 1 w 114"/>
                  <a:gd name="T71" fmla="*/ 0 h 129"/>
                  <a:gd name="T72" fmla="*/ 1 w 114"/>
                  <a:gd name="T73" fmla="*/ 0 h 129"/>
                  <a:gd name="T74" fmla="*/ 1 w 114"/>
                  <a:gd name="T75" fmla="*/ 0 h 129"/>
                  <a:gd name="T76" fmla="*/ 1 w 114"/>
                  <a:gd name="T77" fmla="*/ 0 h 129"/>
                  <a:gd name="T78" fmla="*/ 1 w 114"/>
                  <a:gd name="T79" fmla="*/ 0 h 129"/>
                  <a:gd name="T80" fmla="*/ 1 w 114"/>
                  <a:gd name="T81" fmla="*/ 0 h 129"/>
                  <a:gd name="T82" fmla="*/ 1 w 114"/>
                  <a:gd name="T83" fmla="*/ 0 h 129"/>
                  <a:gd name="T84" fmla="*/ 1 w 114"/>
                  <a:gd name="T85" fmla="*/ 0 h 129"/>
                  <a:gd name="T86" fmla="*/ 1 w 114"/>
                  <a:gd name="T87" fmla="*/ 0 h 129"/>
                  <a:gd name="T88" fmla="*/ 1 w 114"/>
                  <a:gd name="T89" fmla="*/ 0 h 129"/>
                  <a:gd name="T90" fmla="*/ 1 w 114"/>
                  <a:gd name="T91" fmla="*/ 0 h 129"/>
                  <a:gd name="T92" fmla="*/ 1 w 114"/>
                  <a:gd name="T93" fmla="*/ 0 h 129"/>
                  <a:gd name="T94" fmla="*/ 1 w 114"/>
                  <a:gd name="T95" fmla="*/ 0 h 129"/>
                  <a:gd name="T96" fmla="*/ 1 w 114"/>
                  <a:gd name="T97" fmla="*/ 0 h 12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4"/>
                  <a:gd name="T148" fmla="*/ 0 h 129"/>
                  <a:gd name="T149" fmla="*/ 114 w 114"/>
                  <a:gd name="T150" fmla="*/ 129 h 12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4" h="129">
                    <a:moveTo>
                      <a:pt x="114" y="3"/>
                    </a:moveTo>
                    <a:lnTo>
                      <a:pt x="113" y="3"/>
                    </a:lnTo>
                    <a:lnTo>
                      <a:pt x="112" y="2"/>
                    </a:lnTo>
                    <a:lnTo>
                      <a:pt x="108" y="2"/>
                    </a:lnTo>
                    <a:lnTo>
                      <a:pt x="104" y="2"/>
                    </a:lnTo>
                    <a:lnTo>
                      <a:pt x="97" y="0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73" y="2"/>
                    </a:lnTo>
                    <a:lnTo>
                      <a:pt x="69" y="2"/>
                    </a:lnTo>
                    <a:lnTo>
                      <a:pt x="65" y="2"/>
                    </a:lnTo>
                    <a:lnTo>
                      <a:pt x="61" y="3"/>
                    </a:lnTo>
                    <a:lnTo>
                      <a:pt x="57" y="4"/>
                    </a:lnTo>
                    <a:lnTo>
                      <a:pt x="53" y="5"/>
                    </a:lnTo>
                    <a:lnTo>
                      <a:pt x="48" y="7"/>
                    </a:lnTo>
                    <a:lnTo>
                      <a:pt x="45" y="8"/>
                    </a:lnTo>
                    <a:lnTo>
                      <a:pt x="41" y="9"/>
                    </a:lnTo>
                    <a:lnTo>
                      <a:pt x="36" y="12"/>
                    </a:lnTo>
                    <a:lnTo>
                      <a:pt x="33" y="15"/>
                    </a:lnTo>
                    <a:lnTo>
                      <a:pt x="29" y="17"/>
                    </a:lnTo>
                    <a:lnTo>
                      <a:pt x="25" y="19"/>
                    </a:lnTo>
                    <a:lnTo>
                      <a:pt x="23" y="23"/>
                    </a:lnTo>
                    <a:lnTo>
                      <a:pt x="19" y="26"/>
                    </a:lnTo>
                    <a:lnTo>
                      <a:pt x="17" y="30"/>
                    </a:lnTo>
                    <a:lnTo>
                      <a:pt x="12" y="37"/>
                    </a:lnTo>
                    <a:lnTo>
                      <a:pt x="7" y="43"/>
                    </a:lnTo>
                    <a:lnTo>
                      <a:pt x="4" y="51"/>
                    </a:lnTo>
                    <a:lnTo>
                      <a:pt x="3" y="58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2" y="84"/>
                    </a:lnTo>
                    <a:lnTo>
                      <a:pt x="2" y="89"/>
                    </a:lnTo>
                    <a:lnTo>
                      <a:pt x="3" y="95"/>
                    </a:lnTo>
                    <a:lnTo>
                      <a:pt x="3" y="99"/>
                    </a:lnTo>
                    <a:lnTo>
                      <a:pt x="6" y="104"/>
                    </a:lnTo>
                    <a:lnTo>
                      <a:pt x="6" y="106"/>
                    </a:lnTo>
                    <a:lnTo>
                      <a:pt x="7" y="110"/>
                    </a:lnTo>
                    <a:lnTo>
                      <a:pt x="8" y="114"/>
                    </a:lnTo>
                    <a:lnTo>
                      <a:pt x="10" y="117"/>
                    </a:lnTo>
                    <a:lnTo>
                      <a:pt x="10" y="122"/>
                    </a:lnTo>
                    <a:lnTo>
                      <a:pt x="12" y="126"/>
                    </a:lnTo>
                    <a:lnTo>
                      <a:pt x="12" y="127"/>
                    </a:lnTo>
                    <a:lnTo>
                      <a:pt x="14" y="129"/>
                    </a:lnTo>
                    <a:lnTo>
                      <a:pt x="31" y="32"/>
                    </a:lnTo>
                    <a:lnTo>
                      <a:pt x="65" y="13"/>
                    </a:lnTo>
                    <a:lnTo>
                      <a:pt x="114" y="3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1" name="Freeform 41"/>
              <p:cNvSpPr>
                <a:spLocks/>
              </p:cNvSpPr>
              <p:nvPr/>
            </p:nvSpPr>
            <p:spPr bwMode="auto">
              <a:xfrm>
                <a:off x="1184" y="3189"/>
                <a:ext cx="46" cy="47"/>
              </a:xfrm>
              <a:custGeom>
                <a:avLst/>
                <a:gdLst>
                  <a:gd name="T0" fmla="*/ 1 w 92"/>
                  <a:gd name="T1" fmla="*/ 1 h 94"/>
                  <a:gd name="T2" fmla="*/ 1 w 92"/>
                  <a:gd name="T3" fmla="*/ 1 h 94"/>
                  <a:gd name="T4" fmla="*/ 1 w 92"/>
                  <a:gd name="T5" fmla="*/ 1 h 94"/>
                  <a:gd name="T6" fmla="*/ 1 w 92"/>
                  <a:gd name="T7" fmla="*/ 1 h 94"/>
                  <a:gd name="T8" fmla="*/ 1 w 92"/>
                  <a:gd name="T9" fmla="*/ 1 h 94"/>
                  <a:gd name="T10" fmla="*/ 1 w 92"/>
                  <a:gd name="T11" fmla="*/ 1 h 94"/>
                  <a:gd name="T12" fmla="*/ 1 w 92"/>
                  <a:gd name="T13" fmla="*/ 1 h 94"/>
                  <a:gd name="T14" fmla="*/ 1 w 92"/>
                  <a:gd name="T15" fmla="*/ 1 h 94"/>
                  <a:gd name="T16" fmla="*/ 1 w 92"/>
                  <a:gd name="T17" fmla="*/ 1 h 94"/>
                  <a:gd name="T18" fmla="*/ 1 w 92"/>
                  <a:gd name="T19" fmla="*/ 1 h 94"/>
                  <a:gd name="T20" fmla="*/ 1 w 92"/>
                  <a:gd name="T21" fmla="*/ 1 h 94"/>
                  <a:gd name="T22" fmla="*/ 1 w 92"/>
                  <a:gd name="T23" fmla="*/ 1 h 94"/>
                  <a:gd name="T24" fmla="*/ 1 w 92"/>
                  <a:gd name="T25" fmla="*/ 1 h 94"/>
                  <a:gd name="T26" fmla="*/ 1 w 92"/>
                  <a:gd name="T27" fmla="*/ 1 h 94"/>
                  <a:gd name="T28" fmla="*/ 1 w 92"/>
                  <a:gd name="T29" fmla="*/ 1 h 94"/>
                  <a:gd name="T30" fmla="*/ 1 w 92"/>
                  <a:gd name="T31" fmla="*/ 1 h 94"/>
                  <a:gd name="T32" fmla="*/ 1 w 92"/>
                  <a:gd name="T33" fmla="*/ 1 h 94"/>
                  <a:gd name="T34" fmla="*/ 1 w 92"/>
                  <a:gd name="T35" fmla="*/ 1 h 94"/>
                  <a:gd name="T36" fmla="*/ 1 w 92"/>
                  <a:gd name="T37" fmla="*/ 1 h 94"/>
                  <a:gd name="T38" fmla="*/ 1 w 92"/>
                  <a:gd name="T39" fmla="*/ 1 h 94"/>
                  <a:gd name="T40" fmla="*/ 1 w 92"/>
                  <a:gd name="T41" fmla="*/ 1 h 94"/>
                  <a:gd name="T42" fmla="*/ 1 w 92"/>
                  <a:gd name="T43" fmla="*/ 1 h 94"/>
                  <a:gd name="T44" fmla="*/ 0 w 92"/>
                  <a:gd name="T45" fmla="*/ 1 h 94"/>
                  <a:gd name="T46" fmla="*/ 1 w 92"/>
                  <a:gd name="T47" fmla="*/ 1 h 94"/>
                  <a:gd name="T48" fmla="*/ 1 w 92"/>
                  <a:gd name="T49" fmla="*/ 1 h 94"/>
                  <a:gd name="T50" fmla="*/ 1 w 92"/>
                  <a:gd name="T51" fmla="*/ 1 h 94"/>
                  <a:gd name="T52" fmla="*/ 1 w 92"/>
                  <a:gd name="T53" fmla="*/ 1 h 94"/>
                  <a:gd name="T54" fmla="*/ 1 w 92"/>
                  <a:gd name="T55" fmla="*/ 1 h 94"/>
                  <a:gd name="T56" fmla="*/ 1 w 92"/>
                  <a:gd name="T57" fmla="*/ 1 h 94"/>
                  <a:gd name="T58" fmla="*/ 1 w 92"/>
                  <a:gd name="T59" fmla="*/ 1 h 94"/>
                  <a:gd name="T60" fmla="*/ 1 w 92"/>
                  <a:gd name="T61" fmla="*/ 1 h 94"/>
                  <a:gd name="T62" fmla="*/ 1 w 92"/>
                  <a:gd name="T63" fmla="*/ 1 h 94"/>
                  <a:gd name="T64" fmla="*/ 1 w 92"/>
                  <a:gd name="T65" fmla="*/ 1 h 94"/>
                  <a:gd name="T66" fmla="*/ 1 w 92"/>
                  <a:gd name="T67" fmla="*/ 1 h 94"/>
                  <a:gd name="T68" fmla="*/ 1 w 92"/>
                  <a:gd name="T69" fmla="*/ 1 h 94"/>
                  <a:gd name="T70" fmla="*/ 1 w 92"/>
                  <a:gd name="T71" fmla="*/ 1 h 94"/>
                  <a:gd name="T72" fmla="*/ 1 w 92"/>
                  <a:gd name="T73" fmla="*/ 1 h 94"/>
                  <a:gd name="T74" fmla="*/ 1 w 92"/>
                  <a:gd name="T75" fmla="*/ 1 h 94"/>
                  <a:gd name="T76" fmla="*/ 1 w 92"/>
                  <a:gd name="T77" fmla="*/ 0 h 94"/>
                  <a:gd name="T78" fmla="*/ 1 w 92"/>
                  <a:gd name="T79" fmla="*/ 0 h 94"/>
                  <a:gd name="T80" fmla="*/ 1 w 92"/>
                  <a:gd name="T81" fmla="*/ 1 h 94"/>
                  <a:gd name="T82" fmla="*/ 1 w 92"/>
                  <a:gd name="T83" fmla="*/ 1 h 94"/>
                  <a:gd name="T84" fmla="*/ 1 w 92"/>
                  <a:gd name="T85" fmla="*/ 1 h 94"/>
                  <a:gd name="T86" fmla="*/ 1 w 92"/>
                  <a:gd name="T87" fmla="*/ 1 h 94"/>
                  <a:gd name="T88" fmla="*/ 1 w 92"/>
                  <a:gd name="T89" fmla="*/ 1 h 94"/>
                  <a:gd name="T90" fmla="*/ 1 w 92"/>
                  <a:gd name="T91" fmla="*/ 1 h 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2"/>
                  <a:gd name="T139" fmla="*/ 0 h 94"/>
                  <a:gd name="T140" fmla="*/ 92 w 92"/>
                  <a:gd name="T141" fmla="*/ 94 h 9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2" h="94">
                    <a:moveTo>
                      <a:pt x="90" y="21"/>
                    </a:moveTo>
                    <a:lnTo>
                      <a:pt x="91" y="28"/>
                    </a:lnTo>
                    <a:lnTo>
                      <a:pt x="92" y="35"/>
                    </a:lnTo>
                    <a:lnTo>
                      <a:pt x="91" y="42"/>
                    </a:lnTo>
                    <a:lnTo>
                      <a:pt x="91" y="50"/>
                    </a:lnTo>
                    <a:lnTo>
                      <a:pt x="88" y="56"/>
                    </a:lnTo>
                    <a:lnTo>
                      <a:pt x="86" y="63"/>
                    </a:lnTo>
                    <a:lnTo>
                      <a:pt x="82" y="71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3" y="87"/>
                    </a:lnTo>
                    <a:lnTo>
                      <a:pt x="57" y="91"/>
                    </a:lnTo>
                    <a:lnTo>
                      <a:pt x="50" y="93"/>
                    </a:lnTo>
                    <a:lnTo>
                      <a:pt x="44" y="94"/>
                    </a:lnTo>
                    <a:lnTo>
                      <a:pt x="37" y="94"/>
                    </a:lnTo>
                    <a:lnTo>
                      <a:pt x="31" y="93"/>
                    </a:lnTo>
                    <a:lnTo>
                      <a:pt x="25" y="92"/>
                    </a:lnTo>
                    <a:lnTo>
                      <a:pt x="20" y="88"/>
                    </a:lnTo>
                    <a:lnTo>
                      <a:pt x="15" y="85"/>
                    </a:lnTo>
                    <a:lnTo>
                      <a:pt x="11" y="81"/>
                    </a:lnTo>
                    <a:lnTo>
                      <a:pt x="8" y="79"/>
                    </a:lnTo>
                    <a:lnTo>
                      <a:pt x="2" y="73"/>
                    </a:lnTo>
                    <a:lnTo>
                      <a:pt x="0" y="72"/>
                    </a:lnTo>
                    <a:lnTo>
                      <a:pt x="35" y="87"/>
                    </a:lnTo>
                    <a:lnTo>
                      <a:pt x="67" y="73"/>
                    </a:lnTo>
                    <a:lnTo>
                      <a:pt x="67" y="72"/>
                    </a:lnTo>
                    <a:lnTo>
                      <a:pt x="69" y="67"/>
                    </a:lnTo>
                    <a:lnTo>
                      <a:pt x="70" y="63"/>
                    </a:lnTo>
                    <a:lnTo>
                      <a:pt x="71" y="59"/>
                    </a:lnTo>
                    <a:lnTo>
                      <a:pt x="73" y="55"/>
                    </a:lnTo>
                    <a:lnTo>
                      <a:pt x="74" y="50"/>
                    </a:lnTo>
                    <a:lnTo>
                      <a:pt x="75" y="45"/>
                    </a:lnTo>
                    <a:lnTo>
                      <a:pt x="75" y="38"/>
                    </a:lnTo>
                    <a:lnTo>
                      <a:pt x="76" y="32"/>
                    </a:lnTo>
                    <a:lnTo>
                      <a:pt x="78" y="26"/>
                    </a:lnTo>
                    <a:lnTo>
                      <a:pt x="78" y="20"/>
                    </a:lnTo>
                    <a:lnTo>
                      <a:pt x="78" y="13"/>
                    </a:lnTo>
                    <a:lnTo>
                      <a:pt x="76" y="7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82" y="7"/>
                    </a:lnTo>
                    <a:lnTo>
                      <a:pt x="84" y="11"/>
                    </a:lnTo>
                    <a:lnTo>
                      <a:pt x="87" y="14"/>
                    </a:lnTo>
                    <a:lnTo>
                      <a:pt x="88" y="18"/>
                    </a:lnTo>
                    <a:lnTo>
                      <a:pt x="90" y="21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2" name="Freeform 42"/>
              <p:cNvSpPr>
                <a:spLocks/>
              </p:cNvSpPr>
              <p:nvPr/>
            </p:nvSpPr>
            <p:spPr bwMode="auto">
              <a:xfrm>
                <a:off x="988" y="3101"/>
                <a:ext cx="183" cy="188"/>
              </a:xfrm>
              <a:custGeom>
                <a:avLst/>
                <a:gdLst>
                  <a:gd name="T0" fmla="*/ 1 w 365"/>
                  <a:gd name="T1" fmla="*/ 1 h 376"/>
                  <a:gd name="T2" fmla="*/ 1 w 365"/>
                  <a:gd name="T3" fmla="*/ 1 h 376"/>
                  <a:gd name="T4" fmla="*/ 1 w 365"/>
                  <a:gd name="T5" fmla="*/ 1 h 376"/>
                  <a:gd name="T6" fmla="*/ 1 w 365"/>
                  <a:gd name="T7" fmla="*/ 1 h 376"/>
                  <a:gd name="T8" fmla="*/ 1 w 365"/>
                  <a:gd name="T9" fmla="*/ 1 h 376"/>
                  <a:gd name="T10" fmla="*/ 1 w 365"/>
                  <a:gd name="T11" fmla="*/ 1 h 376"/>
                  <a:gd name="T12" fmla="*/ 1 w 365"/>
                  <a:gd name="T13" fmla="*/ 1 h 376"/>
                  <a:gd name="T14" fmla="*/ 1 w 365"/>
                  <a:gd name="T15" fmla="*/ 1 h 376"/>
                  <a:gd name="T16" fmla="*/ 1 w 365"/>
                  <a:gd name="T17" fmla="*/ 1 h 376"/>
                  <a:gd name="T18" fmla="*/ 1 w 365"/>
                  <a:gd name="T19" fmla="*/ 1 h 376"/>
                  <a:gd name="T20" fmla="*/ 1 w 365"/>
                  <a:gd name="T21" fmla="*/ 1 h 376"/>
                  <a:gd name="T22" fmla="*/ 1 w 365"/>
                  <a:gd name="T23" fmla="*/ 1 h 376"/>
                  <a:gd name="T24" fmla="*/ 1 w 365"/>
                  <a:gd name="T25" fmla="*/ 1 h 376"/>
                  <a:gd name="T26" fmla="*/ 1 w 365"/>
                  <a:gd name="T27" fmla="*/ 1 h 376"/>
                  <a:gd name="T28" fmla="*/ 1 w 365"/>
                  <a:gd name="T29" fmla="*/ 1 h 376"/>
                  <a:gd name="T30" fmla="*/ 1 w 365"/>
                  <a:gd name="T31" fmla="*/ 1 h 376"/>
                  <a:gd name="T32" fmla="*/ 1 w 365"/>
                  <a:gd name="T33" fmla="*/ 1 h 376"/>
                  <a:gd name="T34" fmla="*/ 1 w 365"/>
                  <a:gd name="T35" fmla="*/ 1 h 376"/>
                  <a:gd name="T36" fmla="*/ 1 w 365"/>
                  <a:gd name="T37" fmla="*/ 1 h 376"/>
                  <a:gd name="T38" fmla="*/ 1 w 365"/>
                  <a:gd name="T39" fmla="*/ 1 h 376"/>
                  <a:gd name="T40" fmla="*/ 1 w 365"/>
                  <a:gd name="T41" fmla="*/ 1 h 376"/>
                  <a:gd name="T42" fmla="*/ 1 w 365"/>
                  <a:gd name="T43" fmla="*/ 1 h 376"/>
                  <a:gd name="T44" fmla="*/ 1 w 365"/>
                  <a:gd name="T45" fmla="*/ 1 h 376"/>
                  <a:gd name="T46" fmla="*/ 1 w 365"/>
                  <a:gd name="T47" fmla="*/ 1 h 376"/>
                  <a:gd name="T48" fmla="*/ 1 w 365"/>
                  <a:gd name="T49" fmla="*/ 1 h 376"/>
                  <a:gd name="T50" fmla="*/ 1 w 365"/>
                  <a:gd name="T51" fmla="*/ 1 h 376"/>
                  <a:gd name="T52" fmla="*/ 1 w 365"/>
                  <a:gd name="T53" fmla="*/ 1 h 376"/>
                  <a:gd name="T54" fmla="*/ 1 w 365"/>
                  <a:gd name="T55" fmla="*/ 1 h 376"/>
                  <a:gd name="T56" fmla="*/ 1 w 365"/>
                  <a:gd name="T57" fmla="*/ 1 h 376"/>
                  <a:gd name="T58" fmla="*/ 1 w 365"/>
                  <a:gd name="T59" fmla="*/ 1 h 376"/>
                  <a:gd name="T60" fmla="*/ 1 w 365"/>
                  <a:gd name="T61" fmla="*/ 1 h 376"/>
                  <a:gd name="T62" fmla="*/ 1 w 365"/>
                  <a:gd name="T63" fmla="*/ 1 h 376"/>
                  <a:gd name="T64" fmla="*/ 1 w 365"/>
                  <a:gd name="T65" fmla="*/ 1 h 376"/>
                  <a:gd name="T66" fmla="*/ 1 w 365"/>
                  <a:gd name="T67" fmla="*/ 1 h 376"/>
                  <a:gd name="T68" fmla="*/ 1 w 365"/>
                  <a:gd name="T69" fmla="*/ 1 h 376"/>
                  <a:gd name="T70" fmla="*/ 1 w 365"/>
                  <a:gd name="T71" fmla="*/ 1 h 376"/>
                  <a:gd name="T72" fmla="*/ 1 w 365"/>
                  <a:gd name="T73" fmla="*/ 1 h 376"/>
                  <a:gd name="T74" fmla="*/ 1 w 365"/>
                  <a:gd name="T75" fmla="*/ 1 h 376"/>
                  <a:gd name="T76" fmla="*/ 1 w 365"/>
                  <a:gd name="T77" fmla="*/ 1 h 376"/>
                  <a:gd name="T78" fmla="*/ 1 w 365"/>
                  <a:gd name="T79" fmla="*/ 1 h 376"/>
                  <a:gd name="T80" fmla="*/ 1 w 365"/>
                  <a:gd name="T81" fmla="*/ 1 h 376"/>
                  <a:gd name="T82" fmla="*/ 1 w 365"/>
                  <a:gd name="T83" fmla="*/ 1 h 376"/>
                  <a:gd name="T84" fmla="*/ 1 w 365"/>
                  <a:gd name="T85" fmla="*/ 1 h 376"/>
                  <a:gd name="T86" fmla="*/ 1 w 365"/>
                  <a:gd name="T87" fmla="*/ 1 h 376"/>
                  <a:gd name="T88" fmla="*/ 1 w 365"/>
                  <a:gd name="T89" fmla="*/ 1 h 376"/>
                  <a:gd name="T90" fmla="*/ 1 w 365"/>
                  <a:gd name="T91" fmla="*/ 1 h 376"/>
                  <a:gd name="T92" fmla="*/ 1 w 365"/>
                  <a:gd name="T93" fmla="*/ 1 h 376"/>
                  <a:gd name="T94" fmla="*/ 1 w 365"/>
                  <a:gd name="T95" fmla="*/ 1 h 376"/>
                  <a:gd name="T96" fmla="*/ 1 w 365"/>
                  <a:gd name="T97" fmla="*/ 1 h 376"/>
                  <a:gd name="T98" fmla="*/ 1 w 365"/>
                  <a:gd name="T99" fmla="*/ 1 h 376"/>
                  <a:gd name="T100" fmla="*/ 1 w 365"/>
                  <a:gd name="T101" fmla="*/ 1 h 376"/>
                  <a:gd name="T102" fmla="*/ 1 w 365"/>
                  <a:gd name="T103" fmla="*/ 1 h 376"/>
                  <a:gd name="T104" fmla="*/ 1 w 365"/>
                  <a:gd name="T105" fmla="*/ 1 h 376"/>
                  <a:gd name="T106" fmla="*/ 1 w 365"/>
                  <a:gd name="T107" fmla="*/ 1 h 376"/>
                  <a:gd name="T108" fmla="*/ 1 w 365"/>
                  <a:gd name="T109" fmla="*/ 1 h 376"/>
                  <a:gd name="T110" fmla="*/ 1 w 365"/>
                  <a:gd name="T111" fmla="*/ 1 h 3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65"/>
                  <a:gd name="T169" fmla="*/ 0 h 376"/>
                  <a:gd name="T170" fmla="*/ 365 w 365"/>
                  <a:gd name="T171" fmla="*/ 376 h 37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65" h="376">
                    <a:moveTo>
                      <a:pt x="209" y="150"/>
                    </a:moveTo>
                    <a:lnTo>
                      <a:pt x="209" y="148"/>
                    </a:lnTo>
                    <a:lnTo>
                      <a:pt x="213" y="147"/>
                    </a:lnTo>
                    <a:lnTo>
                      <a:pt x="219" y="144"/>
                    </a:lnTo>
                    <a:lnTo>
                      <a:pt x="225" y="140"/>
                    </a:lnTo>
                    <a:lnTo>
                      <a:pt x="229" y="138"/>
                    </a:lnTo>
                    <a:lnTo>
                      <a:pt x="233" y="135"/>
                    </a:lnTo>
                    <a:lnTo>
                      <a:pt x="237" y="132"/>
                    </a:lnTo>
                    <a:lnTo>
                      <a:pt x="241" y="131"/>
                    </a:lnTo>
                    <a:lnTo>
                      <a:pt x="245" y="127"/>
                    </a:lnTo>
                    <a:lnTo>
                      <a:pt x="249" y="125"/>
                    </a:lnTo>
                    <a:lnTo>
                      <a:pt x="254" y="122"/>
                    </a:lnTo>
                    <a:lnTo>
                      <a:pt x="258" y="121"/>
                    </a:lnTo>
                    <a:lnTo>
                      <a:pt x="262" y="117"/>
                    </a:lnTo>
                    <a:lnTo>
                      <a:pt x="268" y="114"/>
                    </a:lnTo>
                    <a:lnTo>
                      <a:pt x="271" y="113"/>
                    </a:lnTo>
                    <a:lnTo>
                      <a:pt x="275" y="113"/>
                    </a:lnTo>
                    <a:lnTo>
                      <a:pt x="280" y="112"/>
                    </a:lnTo>
                    <a:lnTo>
                      <a:pt x="284" y="112"/>
                    </a:lnTo>
                    <a:lnTo>
                      <a:pt x="288" y="112"/>
                    </a:lnTo>
                    <a:lnTo>
                      <a:pt x="292" y="110"/>
                    </a:lnTo>
                    <a:lnTo>
                      <a:pt x="296" y="110"/>
                    </a:lnTo>
                    <a:lnTo>
                      <a:pt x="301" y="110"/>
                    </a:lnTo>
                    <a:lnTo>
                      <a:pt x="305" y="110"/>
                    </a:lnTo>
                    <a:lnTo>
                      <a:pt x="310" y="110"/>
                    </a:lnTo>
                    <a:lnTo>
                      <a:pt x="314" y="110"/>
                    </a:lnTo>
                    <a:lnTo>
                      <a:pt x="319" y="110"/>
                    </a:lnTo>
                    <a:lnTo>
                      <a:pt x="323" y="110"/>
                    </a:lnTo>
                    <a:lnTo>
                      <a:pt x="327" y="110"/>
                    </a:lnTo>
                    <a:lnTo>
                      <a:pt x="333" y="110"/>
                    </a:lnTo>
                    <a:lnTo>
                      <a:pt x="336" y="110"/>
                    </a:lnTo>
                    <a:lnTo>
                      <a:pt x="339" y="110"/>
                    </a:lnTo>
                    <a:lnTo>
                      <a:pt x="344" y="112"/>
                    </a:lnTo>
                    <a:lnTo>
                      <a:pt x="347" y="112"/>
                    </a:lnTo>
                    <a:lnTo>
                      <a:pt x="351" y="112"/>
                    </a:lnTo>
                    <a:lnTo>
                      <a:pt x="357" y="112"/>
                    </a:lnTo>
                    <a:lnTo>
                      <a:pt x="361" y="113"/>
                    </a:lnTo>
                    <a:lnTo>
                      <a:pt x="364" y="113"/>
                    </a:lnTo>
                    <a:lnTo>
                      <a:pt x="365" y="113"/>
                    </a:lnTo>
                    <a:lnTo>
                      <a:pt x="364" y="114"/>
                    </a:lnTo>
                    <a:lnTo>
                      <a:pt x="363" y="118"/>
                    </a:lnTo>
                    <a:lnTo>
                      <a:pt x="361" y="119"/>
                    </a:lnTo>
                    <a:lnTo>
                      <a:pt x="361" y="122"/>
                    </a:lnTo>
                    <a:lnTo>
                      <a:pt x="360" y="126"/>
                    </a:lnTo>
                    <a:lnTo>
                      <a:pt x="359" y="130"/>
                    </a:lnTo>
                    <a:lnTo>
                      <a:pt x="357" y="134"/>
                    </a:lnTo>
                    <a:lnTo>
                      <a:pt x="356" y="138"/>
                    </a:lnTo>
                    <a:lnTo>
                      <a:pt x="355" y="143"/>
                    </a:lnTo>
                    <a:lnTo>
                      <a:pt x="355" y="150"/>
                    </a:lnTo>
                    <a:lnTo>
                      <a:pt x="355" y="155"/>
                    </a:lnTo>
                    <a:lnTo>
                      <a:pt x="355" y="161"/>
                    </a:lnTo>
                    <a:lnTo>
                      <a:pt x="355" y="167"/>
                    </a:lnTo>
                    <a:lnTo>
                      <a:pt x="357" y="174"/>
                    </a:lnTo>
                    <a:lnTo>
                      <a:pt x="357" y="180"/>
                    </a:lnTo>
                    <a:lnTo>
                      <a:pt x="359" y="186"/>
                    </a:lnTo>
                    <a:lnTo>
                      <a:pt x="359" y="189"/>
                    </a:lnTo>
                    <a:lnTo>
                      <a:pt x="360" y="194"/>
                    </a:lnTo>
                    <a:lnTo>
                      <a:pt x="361" y="198"/>
                    </a:lnTo>
                    <a:lnTo>
                      <a:pt x="361" y="199"/>
                    </a:lnTo>
                    <a:lnTo>
                      <a:pt x="360" y="199"/>
                    </a:lnTo>
                    <a:lnTo>
                      <a:pt x="357" y="199"/>
                    </a:lnTo>
                    <a:lnTo>
                      <a:pt x="351" y="199"/>
                    </a:lnTo>
                    <a:lnTo>
                      <a:pt x="344" y="199"/>
                    </a:lnTo>
                    <a:lnTo>
                      <a:pt x="339" y="199"/>
                    </a:lnTo>
                    <a:lnTo>
                      <a:pt x="334" y="199"/>
                    </a:lnTo>
                    <a:lnTo>
                      <a:pt x="329" y="199"/>
                    </a:lnTo>
                    <a:lnTo>
                      <a:pt x="325" y="201"/>
                    </a:lnTo>
                    <a:lnTo>
                      <a:pt x="321" y="201"/>
                    </a:lnTo>
                    <a:lnTo>
                      <a:pt x="317" y="201"/>
                    </a:lnTo>
                    <a:lnTo>
                      <a:pt x="312" y="201"/>
                    </a:lnTo>
                    <a:lnTo>
                      <a:pt x="308" y="202"/>
                    </a:lnTo>
                    <a:lnTo>
                      <a:pt x="305" y="202"/>
                    </a:lnTo>
                    <a:lnTo>
                      <a:pt x="301" y="203"/>
                    </a:lnTo>
                    <a:lnTo>
                      <a:pt x="295" y="205"/>
                    </a:lnTo>
                    <a:lnTo>
                      <a:pt x="291" y="207"/>
                    </a:lnTo>
                    <a:lnTo>
                      <a:pt x="285" y="209"/>
                    </a:lnTo>
                    <a:lnTo>
                      <a:pt x="281" y="210"/>
                    </a:lnTo>
                    <a:lnTo>
                      <a:pt x="279" y="212"/>
                    </a:lnTo>
                    <a:lnTo>
                      <a:pt x="276" y="215"/>
                    </a:lnTo>
                    <a:lnTo>
                      <a:pt x="274" y="220"/>
                    </a:lnTo>
                    <a:lnTo>
                      <a:pt x="272" y="227"/>
                    </a:lnTo>
                    <a:lnTo>
                      <a:pt x="272" y="232"/>
                    </a:lnTo>
                    <a:lnTo>
                      <a:pt x="274" y="239"/>
                    </a:lnTo>
                    <a:lnTo>
                      <a:pt x="276" y="245"/>
                    </a:lnTo>
                    <a:lnTo>
                      <a:pt x="280" y="253"/>
                    </a:lnTo>
                    <a:lnTo>
                      <a:pt x="283" y="260"/>
                    </a:lnTo>
                    <a:lnTo>
                      <a:pt x="287" y="266"/>
                    </a:lnTo>
                    <a:lnTo>
                      <a:pt x="289" y="274"/>
                    </a:lnTo>
                    <a:lnTo>
                      <a:pt x="292" y="281"/>
                    </a:lnTo>
                    <a:lnTo>
                      <a:pt x="292" y="286"/>
                    </a:lnTo>
                    <a:lnTo>
                      <a:pt x="293" y="292"/>
                    </a:lnTo>
                    <a:lnTo>
                      <a:pt x="293" y="299"/>
                    </a:lnTo>
                    <a:lnTo>
                      <a:pt x="293" y="306"/>
                    </a:lnTo>
                    <a:lnTo>
                      <a:pt x="292" y="312"/>
                    </a:lnTo>
                    <a:lnTo>
                      <a:pt x="291" y="319"/>
                    </a:lnTo>
                    <a:lnTo>
                      <a:pt x="291" y="325"/>
                    </a:lnTo>
                    <a:lnTo>
                      <a:pt x="289" y="332"/>
                    </a:lnTo>
                    <a:lnTo>
                      <a:pt x="288" y="337"/>
                    </a:lnTo>
                    <a:lnTo>
                      <a:pt x="287" y="342"/>
                    </a:lnTo>
                    <a:lnTo>
                      <a:pt x="285" y="347"/>
                    </a:lnTo>
                    <a:lnTo>
                      <a:pt x="284" y="353"/>
                    </a:lnTo>
                    <a:lnTo>
                      <a:pt x="281" y="355"/>
                    </a:lnTo>
                    <a:lnTo>
                      <a:pt x="281" y="359"/>
                    </a:lnTo>
                    <a:lnTo>
                      <a:pt x="280" y="361"/>
                    </a:lnTo>
                    <a:lnTo>
                      <a:pt x="279" y="362"/>
                    </a:lnTo>
                    <a:lnTo>
                      <a:pt x="275" y="363"/>
                    </a:lnTo>
                    <a:lnTo>
                      <a:pt x="272" y="365"/>
                    </a:lnTo>
                    <a:lnTo>
                      <a:pt x="268" y="367"/>
                    </a:lnTo>
                    <a:lnTo>
                      <a:pt x="263" y="370"/>
                    </a:lnTo>
                    <a:lnTo>
                      <a:pt x="259" y="372"/>
                    </a:lnTo>
                    <a:lnTo>
                      <a:pt x="257" y="374"/>
                    </a:lnTo>
                    <a:lnTo>
                      <a:pt x="254" y="375"/>
                    </a:lnTo>
                    <a:lnTo>
                      <a:pt x="254" y="376"/>
                    </a:lnTo>
                    <a:lnTo>
                      <a:pt x="253" y="375"/>
                    </a:lnTo>
                    <a:lnTo>
                      <a:pt x="250" y="374"/>
                    </a:lnTo>
                    <a:lnTo>
                      <a:pt x="247" y="368"/>
                    </a:lnTo>
                    <a:lnTo>
                      <a:pt x="243" y="365"/>
                    </a:lnTo>
                    <a:lnTo>
                      <a:pt x="239" y="358"/>
                    </a:lnTo>
                    <a:lnTo>
                      <a:pt x="234" y="351"/>
                    </a:lnTo>
                    <a:lnTo>
                      <a:pt x="232" y="347"/>
                    </a:lnTo>
                    <a:lnTo>
                      <a:pt x="229" y="344"/>
                    </a:lnTo>
                    <a:lnTo>
                      <a:pt x="226" y="340"/>
                    </a:lnTo>
                    <a:lnTo>
                      <a:pt x="224" y="336"/>
                    </a:lnTo>
                    <a:lnTo>
                      <a:pt x="220" y="330"/>
                    </a:lnTo>
                    <a:lnTo>
                      <a:pt x="217" y="326"/>
                    </a:lnTo>
                    <a:lnTo>
                      <a:pt x="215" y="321"/>
                    </a:lnTo>
                    <a:lnTo>
                      <a:pt x="213" y="317"/>
                    </a:lnTo>
                    <a:lnTo>
                      <a:pt x="209" y="312"/>
                    </a:lnTo>
                    <a:lnTo>
                      <a:pt x="208" y="307"/>
                    </a:lnTo>
                    <a:lnTo>
                      <a:pt x="205" y="303"/>
                    </a:lnTo>
                    <a:lnTo>
                      <a:pt x="204" y="299"/>
                    </a:lnTo>
                    <a:lnTo>
                      <a:pt x="201" y="292"/>
                    </a:lnTo>
                    <a:lnTo>
                      <a:pt x="199" y="288"/>
                    </a:lnTo>
                    <a:lnTo>
                      <a:pt x="198" y="283"/>
                    </a:lnTo>
                    <a:lnTo>
                      <a:pt x="198" y="279"/>
                    </a:lnTo>
                    <a:lnTo>
                      <a:pt x="196" y="274"/>
                    </a:lnTo>
                    <a:lnTo>
                      <a:pt x="195" y="270"/>
                    </a:lnTo>
                    <a:lnTo>
                      <a:pt x="195" y="266"/>
                    </a:lnTo>
                    <a:lnTo>
                      <a:pt x="196" y="262"/>
                    </a:lnTo>
                    <a:lnTo>
                      <a:pt x="195" y="257"/>
                    </a:lnTo>
                    <a:lnTo>
                      <a:pt x="195" y="253"/>
                    </a:lnTo>
                    <a:lnTo>
                      <a:pt x="195" y="249"/>
                    </a:lnTo>
                    <a:lnTo>
                      <a:pt x="195" y="247"/>
                    </a:lnTo>
                    <a:lnTo>
                      <a:pt x="195" y="239"/>
                    </a:lnTo>
                    <a:lnTo>
                      <a:pt x="194" y="233"/>
                    </a:lnTo>
                    <a:lnTo>
                      <a:pt x="192" y="227"/>
                    </a:lnTo>
                    <a:lnTo>
                      <a:pt x="191" y="223"/>
                    </a:lnTo>
                    <a:lnTo>
                      <a:pt x="190" y="219"/>
                    </a:lnTo>
                    <a:lnTo>
                      <a:pt x="188" y="215"/>
                    </a:lnTo>
                    <a:lnTo>
                      <a:pt x="183" y="209"/>
                    </a:lnTo>
                    <a:lnTo>
                      <a:pt x="179" y="205"/>
                    </a:lnTo>
                    <a:lnTo>
                      <a:pt x="173" y="202"/>
                    </a:lnTo>
                    <a:lnTo>
                      <a:pt x="167" y="202"/>
                    </a:lnTo>
                    <a:lnTo>
                      <a:pt x="163" y="201"/>
                    </a:lnTo>
                    <a:lnTo>
                      <a:pt x="160" y="202"/>
                    </a:lnTo>
                    <a:lnTo>
                      <a:pt x="156" y="202"/>
                    </a:lnTo>
                    <a:lnTo>
                      <a:pt x="153" y="205"/>
                    </a:lnTo>
                    <a:lnTo>
                      <a:pt x="148" y="206"/>
                    </a:lnTo>
                    <a:lnTo>
                      <a:pt x="143" y="209"/>
                    </a:lnTo>
                    <a:lnTo>
                      <a:pt x="139" y="211"/>
                    </a:lnTo>
                    <a:lnTo>
                      <a:pt x="133" y="215"/>
                    </a:lnTo>
                    <a:lnTo>
                      <a:pt x="127" y="218"/>
                    </a:lnTo>
                    <a:lnTo>
                      <a:pt x="120" y="222"/>
                    </a:lnTo>
                    <a:lnTo>
                      <a:pt x="114" y="224"/>
                    </a:lnTo>
                    <a:lnTo>
                      <a:pt x="107" y="228"/>
                    </a:lnTo>
                    <a:lnTo>
                      <a:pt x="103" y="229"/>
                    </a:lnTo>
                    <a:lnTo>
                      <a:pt x="101" y="232"/>
                    </a:lnTo>
                    <a:lnTo>
                      <a:pt x="95" y="233"/>
                    </a:lnTo>
                    <a:lnTo>
                      <a:pt x="93" y="235"/>
                    </a:lnTo>
                    <a:lnTo>
                      <a:pt x="89" y="236"/>
                    </a:lnTo>
                    <a:lnTo>
                      <a:pt x="85" y="237"/>
                    </a:lnTo>
                    <a:lnTo>
                      <a:pt x="80" y="239"/>
                    </a:lnTo>
                    <a:lnTo>
                      <a:pt x="76" y="241"/>
                    </a:lnTo>
                    <a:lnTo>
                      <a:pt x="72" y="241"/>
                    </a:lnTo>
                    <a:lnTo>
                      <a:pt x="67" y="243"/>
                    </a:lnTo>
                    <a:lnTo>
                      <a:pt x="63" y="244"/>
                    </a:lnTo>
                    <a:lnTo>
                      <a:pt x="59" y="244"/>
                    </a:lnTo>
                    <a:lnTo>
                      <a:pt x="55" y="244"/>
                    </a:lnTo>
                    <a:lnTo>
                      <a:pt x="51" y="245"/>
                    </a:lnTo>
                    <a:lnTo>
                      <a:pt x="47" y="245"/>
                    </a:lnTo>
                    <a:lnTo>
                      <a:pt x="44" y="247"/>
                    </a:lnTo>
                    <a:lnTo>
                      <a:pt x="36" y="247"/>
                    </a:lnTo>
                    <a:lnTo>
                      <a:pt x="31" y="247"/>
                    </a:lnTo>
                    <a:lnTo>
                      <a:pt x="25" y="247"/>
                    </a:lnTo>
                    <a:lnTo>
                      <a:pt x="21" y="247"/>
                    </a:lnTo>
                    <a:lnTo>
                      <a:pt x="14" y="245"/>
                    </a:lnTo>
                    <a:lnTo>
                      <a:pt x="11" y="244"/>
                    </a:lnTo>
                    <a:lnTo>
                      <a:pt x="8" y="243"/>
                    </a:lnTo>
                    <a:lnTo>
                      <a:pt x="5" y="243"/>
                    </a:lnTo>
                    <a:lnTo>
                      <a:pt x="1" y="241"/>
                    </a:lnTo>
                    <a:lnTo>
                      <a:pt x="0" y="241"/>
                    </a:lnTo>
                    <a:lnTo>
                      <a:pt x="0" y="240"/>
                    </a:lnTo>
                    <a:lnTo>
                      <a:pt x="2" y="237"/>
                    </a:lnTo>
                    <a:lnTo>
                      <a:pt x="5" y="233"/>
                    </a:lnTo>
                    <a:lnTo>
                      <a:pt x="8" y="229"/>
                    </a:lnTo>
                    <a:lnTo>
                      <a:pt x="9" y="224"/>
                    </a:lnTo>
                    <a:lnTo>
                      <a:pt x="10" y="219"/>
                    </a:lnTo>
                    <a:lnTo>
                      <a:pt x="10" y="214"/>
                    </a:lnTo>
                    <a:lnTo>
                      <a:pt x="8" y="210"/>
                    </a:lnTo>
                    <a:lnTo>
                      <a:pt x="5" y="205"/>
                    </a:lnTo>
                    <a:lnTo>
                      <a:pt x="5" y="199"/>
                    </a:lnTo>
                    <a:lnTo>
                      <a:pt x="6" y="194"/>
                    </a:lnTo>
                    <a:lnTo>
                      <a:pt x="10" y="189"/>
                    </a:lnTo>
                    <a:lnTo>
                      <a:pt x="13" y="184"/>
                    </a:lnTo>
                    <a:lnTo>
                      <a:pt x="15" y="178"/>
                    </a:lnTo>
                    <a:lnTo>
                      <a:pt x="18" y="174"/>
                    </a:lnTo>
                    <a:lnTo>
                      <a:pt x="18" y="173"/>
                    </a:lnTo>
                    <a:lnTo>
                      <a:pt x="13" y="169"/>
                    </a:lnTo>
                    <a:lnTo>
                      <a:pt x="10" y="165"/>
                    </a:lnTo>
                    <a:lnTo>
                      <a:pt x="9" y="161"/>
                    </a:lnTo>
                    <a:lnTo>
                      <a:pt x="8" y="156"/>
                    </a:lnTo>
                    <a:lnTo>
                      <a:pt x="8" y="151"/>
                    </a:lnTo>
                    <a:lnTo>
                      <a:pt x="9" y="147"/>
                    </a:lnTo>
                    <a:lnTo>
                      <a:pt x="13" y="143"/>
                    </a:lnTo>
                    <a:lnTo>
                      <a:pt x="19" y="139"/>
                    </a:lnTo>
                    <a:lnTo>
                      <a:pt x="22" y="136"/>
                    </a:lnTo>
                    <a:lnTo>
                      <a:pt x="23" y="132"/>
                    </a:lnTo>
                    <a:lnTo>
                      <a:pt x="23" y="126"/>
                    </a:lnTo>
                    <a:lnTo>
                      <a:pt x="25" y="119"/>
                    </a:lnTo>
                    <a:lnTo>
                      <a:pt x="23" y="114"/>
                    </a:lnTo>
                    <a:lnTo>
                      <a:pt x="23" y="112"/>
                    </a:lnTo>
                    <a:lnTo>
                      <a:pt x="23" y="108"/>
                    </a:lnTo>
                    <a:lnTo>
                      <a:pt x="23" y="104"/>
                    </a:lnTo>
                    <a:lnTo>
                      <a:pt x="22" y="97"/>
                    </a:lnTo>
                    <a:lnTo>
                      <a:pt x="22" y="93"/>
                    </a:lnTo>
                    <a:lnTo>
                      <a:pt x="19" y="87"/>
                    </a:lnTo>
                    <a:lnTo>
                      <a:pt x="19" y="81"/>
                    </a:lnTo>
                    <a:lnTo>
                      <a:pt x="18" y="75"/>
                    </a:lnTo>
                    <a:lnTo>
                      <a:pt x="18" y="71"/>
                    </a:lnTo>
                    <a:lnTo>
                      <a:pt x="18" y="67"/>
                    </a:lnTo>
                    <a:lnTo>
                      <a:pt x="19" y="63"/>
                    </a:lnTo>
                    <a:lnTo>
                      <a:pt x="21" y="59"/>
                    </a:lnTo>
                    <a:lnTo>
                      <a:pt x="23" y="58"/>
                    </a:lnTo>
                    <a:lnTo>
                      <a:pt x="26" y="54"/>
                    </a:lnTo>
                    <a:lnTo>
                      <a:pt x="29" y="51"/>
                    </a:lnTo>
                    <a:lnTo>
                      <a:pt x="32" y="50"/>
                    </a:lnTo>
                    <a:lnTo>
                      <a:pt x="38" y="47"/>
                    </a:lnTo>
                    <a:lnTo>
                      <a:pt x="43" y="46"/>
                    </a:lnTo>
                    <a:lnTo>
                      <a:pt x="49" y="45"/>
                    </a:lnTo>
                    <a:lnTo>
                      <a:pt x="52" y="45"/>
                    </a:lnTo>
                    <a:lnTo>
                      <a:pt x="56" y="43"/>
                    </a:lnTo>
                    <a:lnTo>
                      <a:pt x="61" y="43"/>
                    </a:lnTo>
                    <a:lnTo>
                      <a:pt x="65" y="43"/>
                    </a:lnTo>
                    <a:lnTo>
                      <a:pt x="68" y="42"/>
                    </a:lnTo>
                    <a:lnTo>
                      <a:pt x="73" y="41"/>
                    </a:lnTo>
                    <a:lnTo>
                      <a:pt x="76" y="38"/>
                    </a:lnTo>
                    <a:lnTo>
                      <a:pt x="80" y="38"/>
                    </a:lnTo>
                    <a:lnTo>
                      <a:pt x="85" y="35"/>
                    </a:lnTo>
                    <a:lnTo>
                      <a:pt x="90" y="33"/>
                    </a:lnTo>
                    <a:lnTo>
                      <a:pt x="94" y="29"/>
                    </a:lnTo>
                    <a:lnTo>
                      <a:pt x="98" y="25"/>
                    </a:lnTo>
                    <a:lnTo>
                      <a:pt x="101" y="21"/>
                    </a:lnTo>
                    <a:lnTo>
                      <a:pt x="103" y="18"/>
                    </a:lnTo>
                    <a:lnTo>
                      <a:pt x="106" y="11"/>
                    </a:lnTo>
                    <a:lnTo>
                      <a:pt x="108" y="5"/>
                    </a:lnTo>
                    <a:lnTo>
                      <a:pt x="108" y="1"/>
                    </a:lnTo>
                    <a:lnTo>
                      <a:pt x="108" y="0"/>
                    </a:lnTo>
                    <a:lnTo>
                      <a:pt x="165" y="58"/>
                    </a:lnTo>
                    <a:lnTo>
                      <a:pt x="163" y="58"/>
                    </a:lnTo>
                    <a:lnTo>
                      <a:pt x="163" y="60"/>
                    </a:lnTo>
                    <a:lnTo>
                      <a:pt x="162" y="63"/>
                    </a:lnTo>
                    <a:lnTo>
                      <a:pt x="162" y="68"/>
                    </a:lnTo>
                    <a:lnTo>
                      <a:pt x="161" y="73"/>
                    </a:lnTo>
                    <a:lnTo>
                      <a:pt x="161" y="80"/>
                    </a:lnTo>
                    <a:lnTo>
                      <a:pt x="160" y="85"/>
                    </a:lnTo>
                    <a:lnTo>
                      <a:pt x="160" y="93"/>
                    </a:lnTo>
                    <a:lnTo>
                      <a:pt x="160" y="100"/>
                    </a:lnTo>
                    <a:lnTo>
                      <a:pt x="160" y="106"/>
                    </a:lnTo>
                    <a:lnTo>
                      <a:pt x="160" y="113"/>
                    </a:lnTo>
                    <a:lnTo>
                      <a:pt x="161" y="121"/>
                    </a:lnTo>
                    <a:lnTo>
                      <a:pt x="161" y="126"/>
                    </a:lnTo>
                    <a:lnTo>
                      <a:pt x="163" y="131"/>
                    </a:lnTo>
                    <a:lnTo>
                      <a:pt x="165" y="135"/>
                    </a:lnTo>
                    <a:lnTo>
                      <a:pt x="169" y="139"/>
                    </a:lnTo>
                    <a:lnTo>
                      <a:pt x="175" y="143"/>
                    </a:lnTo>
                    <a:lnTo>
                      <a:pt x="182" y="146"/>
                    </a:lnTo>
                    <a:lnTo>
                      <a:pt x="188" y="147"/>
                    </a:lnTo>
                    <a:lnTo>
                      <a:pt x="195" y="150"/>
                    </a:lnTo>
                    <a:lnTo>
                      <a:pt x="200" y="150"/>
                    </a:lnTo>
                    <a:lnTo>
                      <a:pt x="205" y="150"/>
                    </a:lnTo>
                    <a:lnTo>
                      <a:pt x="208" y="150"/>
                    </a:lnTo>
                    <a:lnTo>
                      <a:pt x="209" y="150"/>
                    </a:lnTo>
                    <a:close/>
                  </a:path>
                </a:pathLst>
              </a:custGeom>
              <a:solidFill>
                <a:srgbClr val="FFE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3" name="Freeform 43"/>
              <p:cNvSpPr>
                <a:spLocks/>
              </p:cNvSpPr>
              <p:nvPr/>
            </p:nvSpPr>
            <p:spPr bwMode="auto">
              <a:xfrm>
                <a:off x="1085" y="3188"/>
                <a:ext cx="58" cy="69"/>
              </a:xfrm>
              <a:custGeom>
                <a:avLst/>
                <a:gdLst>
                  <a:gd name="T0" fmla="*/ 1 w 116"/>
                  <a:gd name="T1" fmla="*/ 1 h 138"/>
                  <a:gd name="T2" fmla="*/ 1 w 116"/>
                  <a:gd name="T3" fmla="*/ 1 h 138"/>
                  <a:gd name="T4" fmla="*/ 1 w 116"/>
                  <a:gd name="T5" fmla="*/ 1 h 138"/>
                  <a:gd name="T6" fmla="*/ 1 w 116"/>
                  <a:gd name="T7" fmla="*/ 1 h 138"/>
                  <a:gd name="T8" fmla="*/ 1 w 116"/>
                  <a:gd name="T9" fmla="*/ 1 h 138"/>
                  <a:gd name="T10" fmla="*/ 1 w 116"/>
                  <a:gd name="T11" fmla="*/ 1 h 138"/>
                  <a:gd name="T12" fmla="*/ 1 w 116"/>
                  <a:gd name="T13" fmla="*/ 1 h 138"/>
                  <a:gd name="T14" fmla="*/ 1 w 116"/>
                  <a:gd name="T15" fmla="*/ 1 h 138"/>
                  <a:gd name="T16" fmla="*/ 1 w 116"/>
                  <a:gd name="T17" fmla="*/ 0 h 138"/>
                  <a:gd name="T18" fmla="*/ 1 w 116"/>
                  <a:gd name="T19" fmla="*/ 0 h 138"/>
                  <a:gd name="T20" fmla="*/ 1 w 116"/>
                  <a:gd name="T21" fmla="*/ 0 h 138"/>
                  <a:gd name="T22" fmla="*/ 1 w 116"/>
                  <a:gd name="T23" fmla="*/ 0 h 138"/>
                  <a:gd name="T24" fmla="*/ 1 w 116"/>
                  <a:gd name="T25" fmla="*/ 0 h 138"/>
                  <a:gd name="T26" fmla="*/ 1 w 116"/>
                  <a:gd name="T27" fmla="*/ 0 h 138"/>
                  <a:gd name="T28" fmla="*/ 1 w 116"/>
                  <a:gd name="T29" fmla="*/ 1 h 138"/>
                  <a:gd name="T30" fmla="*/ 1 w 116"/>
                  <a:gd name="T31" fmla="*/ 1 h 138"/>
                  <a:gd name="T32" fmla="*/ 1 w 116"/>
                  <a:gd name="T33" fmla="*/ 1 h 138"/>
                  <a:gd name="T34" fmla="*/ 1 w 116"/>
                  <a:gd name="T35" fmla="*/ 1 h 138"/>
                  <a:gd name="T36" fmla="*/ 1 w 116"/>
                  <a:gd name="T37" fmla="*/ 1 h 138"/>
                  <a:gd name="T38" fmla="*/ 1 w 116"/>
                  <a:gd name="T39" fmla="*/ 1 h 138"/>
                  <a:gd name="T40" fmla="*/ 1 w 116"/>
                  <a:gd name="T41" fmla="*/ 1 h 138"/>
                  <a:gd name="T42" fmla="*/ 1 w 116"/>
                  <a:gd name="T43" fmla="*/ 1 h 138"/>
                  <a:gd name="T44" fmla="*/ 1 w 116"/>
                  <a:gd name="T45" fmla="*/ 1 h 138"/>
                  <a:gd name="T46" fmla="*/ 1 w 116"/>
                  <a:gd name="T47" fmla="*/ 1 h 138"/>
                  <a:gd name="T48" fmla="*/ 1 w 116"/>
                  <a:gd name="T49" fmla="*/ 1 h 138"/>
                  <a:gd name="T50" fmla="*/ 1 w 116"/>
                  <a:gd name="T51" fmla="*/ 1 h 138"/>
                  <a:gd name="T52" fmla="*/ 1 w 116"/>
                  <a:gd name="T53" fmla="*/ 1 h 138"/>
                  <a:gd name="T54" fmla="*/ 1 w 116"/>
                  <a:gd name="T55" fmla="*/ 1 h 138"/>
                  <a:gd name="T56" fmla="*/ 1 w 116"/>
                  <a:gd name="T57" fmla="*/ 1 h 138"/>
                  <a:gd name="T58" fmla="*/ 1 w 116"/>
                  <a:gd name="T59" fmla="*/ 1 h 138"/>
                  <a:gd name="T60" fmla="*/ 1 w 116"/>
                  <a:gd name="T61" fmla="*/ 1 h 138"/>
                  <a:gd name="T62" fmla="*/ 1 w 116"/>
                  <a:gd name="T63" fmla="*/ 1 h 138"/>
                  <a:gd name="T64" fmla="*/ 1 w 116"/>
                  <a:gd name="T65" fmla="*/ 1 h 138"/>
                  <a:gd name="T66" fmla="*/ 1 w 116"/>
                  <a:gd name="T67" fmla="*/ 1 h 138"/>
                  <a:gd name="T68" fmla="*/ 1 w 116"/>
                  <a:gd name="T69" fmla="*/ 1 h 138"/>
                  <a:gd name="T70" fmla="*/ 1 w 116"/>
                  <a:gd name="T71" fmla="*/ 1 h 138"/>
                  <a:gd name="T72" fmla="*/ 1 w 116"/>
                  <a:gd name="T73" fmla="*/ 1 h 138"/>
                  <a:gd name="T74" fmla="*/ 1 w 116"/>
                  <a:gd name="T75" fmla="*/ 1 h 138"/>
                  <a:gd name="T76" fmla="*/ 1 w 116"/>
                  <a:gd name="T77" fmla="*/ 1 h 138"/>
                  <a:gd name="T78" fmla="*/ 1 w 116"/>
                  <a:gd name="T79" fmla="*/ 1 h 138"/>
                  <a:gd name="T80" fmla="*/ 1 w 116"/>
                  <a:gd name="T81" fmla="*/ 1 h 138"/>
                  <a:gd name="T82" fmla="*/ 1 w 116"/>
                  <a:gd name="T83" fmla="*/ 1 h 138"/>
                  <a:gd name="T84" fmla="*/ 1 w 116"/>
                  <a:gd name="T85" fmla="*/ 1 h 138"/>
                  <a:gd name="T86" fmla="*/ 1 w 116"/>
                  <a:gd name="T87" fmla="*/ 1 h 138"/>
                  <a:gd name="T88" fmla="*/ 1 w 116"/>
                  <a:gd name="T89" fmla="*/ 1 h 138"/>
                  <a:gd name="T90" fmla="*/ 1 w 116"/>
                  <a:gd name="T91" fmla="*/ 1 h 138"/>
                  <a:gd name="T92" fmla="*/ 1 w 116"/>
                  <a:gd name="T93" fmla="*/ 1 h 1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6"/>
                  <a:gd name="T142" fmla="*/ 0 h 138"/>
                  <a:gd name="T143" fmla="*/ 116 w 116"/>
                  <a:gd name="T144" fmla="*/ 138 h 13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6" h="138">
                    <a:moveTo>
                      <a:pt x="104" y="16"/>
                    </a:moveTo>
                    <a:lnTo>
                      <a:pt x="108" y="14"/>
                    </a:lnTo>
                    <a:lnTo>
                      <a:pt x="112" y="12"/>
                    </a:lnTo>
                    <a:lnTo>
                      <a:pt x="115" y="11"/>
                    </a:lnTo>
                    <a:lnTo>
                      <a:pt x="116" y="10"/>
                    </a:lnTo>
                    <a:lnTo>
                      <a:pt x="116" y="8"/>
                    </a:lnTo>
                    <a:lnTo>
                      <a:pt x="114" y="6"/>
                    </a:lnTo>
                    <a:lnTo>
                      <a:pt x="110" y="4"/>
                    </a:lnTo>
                    <a:lnTo>
                      <a:pt x="106" y="3"/>
                    </a:lnTo>
                    <a:lnTo>
                      <a:pt x="102" y="3"/>
                    </a:lnTo>
                    <a:lnTo>
                      <a:pt x="98" y="3"/>
                    </a:lnTo>
                    <a:lnTo>
                      <a:pt x="91" y="2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68" y="2"/>
                    </a:lnTo>
                    <a:lnTo>
                      <a:pt x="61" y="2"/>
                    </a:lnTo>
                    <a:lnTo>
                      <a:pt x="55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7" y="16"/>
                    </a:lnTo>
                    <a:lnTo>
                      <a:pt x="21" y="20"/>
                    </a:lnTo>
                    <a:lnTo>
                      <a:pt x="25" y="24"/>
                    </a:lnTo>
                    <a:lnTo>
                      <a:pt x="28" y="28"/>
                    </a:lnTo>
                    <a:lnTo>
                      <a:pt x="32" y="35"/>
                    </a:lnTo>
                    <a:lnTo>
                      <a:pt x="36" y="40"/>
                    </a:lnTo>
                    <a:lnTo>
                      <a:pt x="40" y="48"/>
                    </a:lnTo>
                    <a:lnTo>
                      <a:pt x="42" y="50"/>
                    </a:lnTo>
                    <a:lnTo>
                      <a:pt x="43" y="53"/>
                    </a:lnTo>
                    <a:lnTo>
                      <a:pt x="45" y="58"/>
                    </a:lnTo>
                    <a:lnTo>
                      <a:pt x="48" y="62"/>
                    </a:lnTo>
                    <a:lnTo>
                      <a:pt x="49" y="65"/>
                    </a:lnTo>
                    <a:lnTo>
                      <a:pt x="51" y="70"/>
                    </a:lnTo>
                    <a:lnTo>
                      <a:pt x="52" y="74"/>
                    </a:lnTo>
                    <a:lnTo>
                      <a:pt x="53" y="78"/>
                    </a:lnTo>
                    <a:lnTo>
                      <a:pt x="55" y="80"/>
                    </a:lnTo>
                    <a:lnTo>
                      <a:pt x="56" y="86"/>
                    </a:lnTo>
                    <a:lnTo>
                      <a:pt x="59" y="90"/>
                    </a:lnTo>
                    <a:lnTo>
                      <a:pt x="60" y="94"/>
                    </a:lnTo>
                    <a:lnTo>
                      <a:pt x="63" y="100"/>
                    </a:lnTo>
                    <a:lnTo>
                      <a:pt x="65" y="108"/>
                    </a:lnTo>
                    <a:lnTo>
                      <a:pt x="68" y="114"/>
                    </a:lnTo>
                    <a:lnTo>
                      <a:pt x="72" y="121"/>
                    </a:lnTo>
                    <a:lnTo>
                      <a:pt x="74" y="126"/>
                    </a:lnTo>
                    <a:lnTo>
                      <a:pt x="76" y="130"/>
                    </a:lnTo>
                    <a:lnTo>
                      <a:pt x="78" y="134"/>
                    </a:lnTo>
                    <a:lnTo>
                      <a:pt x="81" y="137"/>
                    </a:lnTo>
                    <a:lnTo>
                      <a:pt x="83" y="138"/>
                    </a:lnTo>
                    <a:lnTo>
                      <a:pt x="86" y="135"/>
                    </a:lnTo>
                    <a:lnTo>
                      <a:pt x="85" y="130"/>
                    </a:lnTo>
                    <a:lnTo>
                      <a:pt x="85" y="125"/>
                    </a:lnTo>
                    <a:lnTo>
                      <a:pt x="82" y="121"/>
                    </a:lnTo>
                    <a:lnTo>
                      <a:pt x="82" y="117"/>
                    </a:lnTo>
                    <a:lnTo>
                      <a:pt x="81" y="113"/>
                    </a:lnTo>
                    <a:lnTo>
                      <a:pt x="81" y="111"/>
                    </a:lnTo>
                    <a:lnTo>
                      <a:pt x="80" y="105"/>
                    </a:lnTo>
                    <a:lnTo>
                      <a:pt x="78" y="101"/>
                    </a:lnTo>
                    <a:lnTo>
                      <a:pt x="77" y="97"/>
                    </a:lnTo>
                    <a:lnTo>
                      <a:pt x="76" y="92"/>
                    </a:lnTo>
                    <a:lnTo>
                      <a:pt x="74" y="88"/>
                    </a:lnTo>
                    <a:lnTo>
                      <a:pt x="74" y="84"/>
                    </a:lnTo>
                    <a:lnTo>
                      <a:pt x="73" y="79"/>
                    </a:lnTo>
                    <a:lnTo>
                      <a:pt x="73" y="75"/>
                    </a:lnTo>
                    <a:lnTo>
                      <a:pt x="73" y="70"/>
                    </a:lnTo>
                    <a:lnTo>
                      <a:pt x="72" y="65"/>
                    </a:lnTo>
                    <a:lnTo>
                      <a:pt x="72" y="59"/>
                    </a:lnTo>
                    <a:lnTo>
                      <a:pt x="73" y="55"/>
                    </a:lnTo>
                    <a:lnTo>
                      <a:pt x="73" y="50"/>
                    </a:lnTo>
                    <a:lnTo>
                      <a:pt x="73" y="46"/>
                    </a:lnTo>
                    <a:lnTo>
                      <a:pt x="74" y="42"/>
                    </a:lnTo>
                    <a:lnTo>
                      <a:pt x="76" y="38"/>
                    </a:lnTo>
                    <a:lnTo>
                      <a:pt x="77" y="35"/>
                    </a:lnTo>
                    <a:lnTo>
                      <a:pt x="80" y="31"/>
                    </a:lnTo>
                    <a:lnTo>
                      <a:pt x="81" y="27"/>
                    </a:lnTo>
                    <a:lnTo>
                      <a:pt x="86" y="25"/>
                    </a:lnTo>
                    <a:lnTo>
                      <a:pt x="89" y="21"/>
                    </a:lnTo>
                    <a:lnTo>
                      <a:pt x="94" y="20"/>
                    </a:lnTo>
                    <a:lnTo>
                      <a:pt x="98" y="17"/>
                    </a:lnTo>
                    <a:lnTo>
                      <a:pt x="104" y="16"/>
                    </a:lnTo>
                    <a:close/>
                  </a:path>
                </a:pathLst>
              </a:custGeom>
              <a:solidFill>
                <a:srgbClr val="FFD6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4" name="Freeform 44"/>
              <p:cNvSpPr>
                <a:spLocks/>
              </p:cNvSpPr>
              <p:nvPr/>
            </p:nvSpPr>
            <p:spPr bwMode="auto">
              <a:xfrm>
                <a:off x="1015" y="3146"/>
                <a:ext cx="64" cy="43"/>
              </a:xfrm>
              <a:custGeom>
                <a:avLst/>
                <a:gdLst>
                  <a:gd name="T0" fmla="*/ 1 w 127"/>
                  <a:gd name="T1" fmla="*/ 1 h 85"/>
                  <a:gd name="T2" fmla="*/ 1 w 127"/>
                  <a:gd name="T3" fmla="*/ 0 h 85"/>
                  <a:gd name="T4" fmla="*/ 1 w 127"/>
                  <a:gd name="T5" fmla="*/ 1 h 85"/>
                  <a:gd name="T6" fmla="*/ 1 w 127"/>
                  <a:gd name="T7" fmla="*/ 1 h 85"/>
                  <a:gd name="T8" fmla="*/ 1 w 127"/>
                  <a:gd name="T9" fmla="*/ 1 h 85"/>
                  <a:gd name="T10" fmla="*/ 1 w 127"/>
                  <a:gd name="T11" fmla="*/ 1 h 85"/>
                  <a:gd name="T12" fmla="*/ 1 w 127"/>
                  <a:gd name="T13" fmla="*/ 1 h 85"/>
                  <a:gd name="T14" fmla="*/ 1 w 127"/>
                  <a:gd name="T15" fmla="*/ 1 h 85"/>
                  <a:gd name="T16" fmla="*/ 1 w 127"/>
                  <a:gd name="T17" fmla="*/ 1 h 85"/>
                  <a:gd name="T18" fmla="*/ 1 w 127"/>
                  <a:gd name="T19" fmla="*/ 1 h 85"/>
                  <a:gd name="T20" fmla="*/ 1 w 127"/>
                  <a:gd name="T21" fmla="*/ 1 h 85"/>
                  <a:gd name="T22" fmla="*/ 1 w 127"/>
                  <a:gd name="T23" fmla="*/ 1 h 85"/>
                  <a:gd name="T24" fmla="*/ 1 w 127"/>
                  <a:gd name="T25" fmla="*/ 1 h 85"/>
                  <a:gd name="T26" fmla="*/ 1 w 127"/>
                  <a:gd name="T27" fmla="*/ 1 h 85"/>
                  <a:gd name="T28" fmla="*/ 1 w 127"/>
                  <a:gd name="T29" fmla="*/ 1 h 85"/>
                  <a:gd name="T30" fmla="*/ 1 w 127"/>
                  <a:gd name="T31" fmla="*/ 1 h 85"/>
                  <a:gd name="T32" fmla="*/ 1 w 127"/>
                  <a:gd name="T33" fmla="*/ 1 h 85"/>
                  <a:gd name="T34" fmla="*/ 1 w 127"/>
                  <a:gd name="T35" fmla="*/ 1 h 85"/>
                  <a:gd name="T36" fmla="*/ 1 w 127"/>
                  <a:gd name="T37" fmla="*/ 1 h 85"/>
                  <a:gd name="T38" fmla="*/ 1 w 127"/>
                  <a:gd name="T39" fmla="*/ 1 h 85"/>
                  <a:gd name="T40" fmla="*/ 1 w 127"/>
                  <a:gd name="T41" fmla="*/ 1 h 85"/>
                  <a:gd name="T42" fmla="*/ 1 w 127"/>
                  <a:gd name="T43" fmla="*/ 1 h 85"/>
                  <a:gd name="T44" fmla="*/ 1 w 127"/>
                  <a:gd name="T45" fmla="*/ 1 h 85"/>
                  <a:gd name="T46" fmla="*/ 0 w 127"/>
                  <a:gd name="T47" fmla="*/ 1 h 85"/>
                  <a:gd name="T48" fmla="*/ 1 w 127"/>
                  <a:gd name="T49" fmla="*/ 1 h 85"/>
                  <a:gd name="T50" fmla="*/ 1 w 127"/>
                  <a:gd name="T51" fmla="*/ 1 h 8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7"/>
                  <a:gd name="T79" fmla="*/ 0 h 85"/>
                  <a:gd name="T80" fmla="*/ 127 w 127"/>
                  <a:gd name="T81" fmla="*/ 85 h 8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7" h="85">
                    <a:moveTo>
                      <a:pt x="127" y="82"/>
                    </a:moveTo>
                    <a:lnTo>
                      <a:pt x="13" y="0"/>
                    </a:lnTo>
                    <a:lnTo>
                      <a:pt x="13" y="1"/>
                    </a:lnTo>
                    <a:lnTo>
                      <a:pt x="17" y="6"/>
                    </a:lnTo>
                    <a:lnTo>
                      <a:pt x="19" y="9"/>
                    </a:lnTo>
                    <a:lnTo>
                      <a:pt x="21" y="13"/>
                    </a:lnTo>
                    <a:lnTo>
                      <a:pt x="23" y="17"/>
                    </a:lnTo>
                    <a:lnTo>
                      <a:pt x="26" y="22"/>
                    </a:lnTo>
                    <a:lnTo>
                      <a:pt x="29" y="26"/>
                    </a:lnTo>
                    <a:lnTo>
                      <a:pt x="31" y="30"/>
                    </a:lnTo>
                    <a:lnTo>
                      <a:pt x="32" y="34"/>
                    </a:lnTo>
                    <a:lnTo>
                      <a:pt x="35" y="39"/>
                    </a:lnTo>
                    <a:lnTo>
                      <a:pt x="35" y="43"/>
                    </a:lnTo>
                    <a:lnTo>
                      <a:pt x="36" y="47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2" y="56"/>
                    </a:lnTo>
                    <a:lnTo>
                      <a:pt x="27" y="60"/>
                    </a:lnTo>
                    <a:lnTo>
                      <a:pt x="22" y="67"/>
                    </a:lnTo>
                    <a:lnTo>
                      <a:pt x="17" y="72"/>
                    </a:lnTo>
                    <a:lnTo>
                      <a:pt x="10" y="76"/>
                    </a:lnTo>
                    <a:lnTo>
                      <a:pt x="5" y="81"/>
                    </a:lnTo>
                    <a:lnTo>
                      <a:pt x="1" y="84"/>
                    </a:lnTo>
                    <a:lnTo>
                      <a:pt x="0" y="8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FD6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5" name="Freeform 45"/>
              <p:cNvSpPr>
                <a:spLocks/>
              </p:cNvSpPr>
              <p:nvPr/>
            </p:nvSpPr>
            <p:spPr bwMode="auto">
              <a:xfrm>
                <a:off x="1028" y="3189"/>
                <a:ext cx="82" cy="40"/>
              </a:xfrm>
              <a:custGeom>
                <a:avLst/>
                <a:gdLst>
                  <a:gd name="T0" fmla="*/ 1 w 162"/>
                  <a:gd name="T1" fmla="*/ 1 h 80"/>
                  <a:gd name="T2" fmla="*/ 1 w 162"/>
                  <a:gd name="T3" fmla="*/ 1 h 80"/>
                  <a:gd name="T4" fmla="*/ 1 w 162"/>
                  <a:gd name="T5" fmla="*/ 1 h 80"/>
                  <a:gd name="T6" fmla="*/ 1 w 162"/>
                  <a:gd name="T7" fmla="*/ 1 h 80"/>
                  <a:gd name="T8" fmla="*/ 1 w 162"/>
                  <a:gd name="T9" fmla="*/ 1 h 80"/>
                  <a:gd name="T10" fmla="*/ 1 w 162"/>
                  <a:gd name="T11" fmla="*/ 1 h 80"/>
                  <a:gd name="T12" fmla="*/ 1 w 162"/>
                  <a:gd name="T13" fmla="*/ 1 h 80"/>
                  <a:gd name="T14" fmla="*/ 1 w 162"/>
                  <a:gd name="T15" fmla="*/ 1 h 80"/>
                  <a:gd name="T16" fmla="*/ 1 w 162"/>
                  <a:gd name="T17" fmla="*/ 1 h 80"/>
                  <a:gd name="T18" fmla="*/ 1 w 162"/>
                  <a:gd name="T19" fmla="*/ 1 h 80"/>
                  <a:gd name="T20" fmla="*/ 1 w 162"/>
                  <a:gd name="T21" fmla="*/ 1 h 80"/>
                  <a:gd name="T22" fmla="*/ 1 w 162"/>
                  <a:gd name="T23" fmla="*/ 1 h 80"/>
                  <a:gd name="T24" fmla="*/ 1 w 162"/>
                  <a:gd name="T25" fmla="*/ 1 h 80"/>
                  <a:gd name="T26" fmla="*/ 1 w 162"/>
                  <a:gd name="T27" fmla="*/ 1 h 80"/>
                  <a:gd name="T28" fmla="*/ 1 w 162"/>
                  <a:gd name="T29" fmla="*/ 1 h 80"/>
                  <a:gd name="T30" fmla="*/ 1 w 162"/>
                  <a:gd name="T31" fmla="*/ 1 h 80"/>
                  <a:gd name="T32" fmla="*/ 1 w 162"/>
                  <a:gd name="T33" fmla="*/ 1 h 80"/>
                  <a:gd name="T34" fmla="*/ 1 w 162"/>
                  <a:gd name="T35" fmla="*/ 1 h 80"/>
                  <a:gd name="T36" fmla="*/ 1 w 162"/>
                  <a:gd name="T37" fmla="*/ 1 h 80"/>
                  <a:gd name="T38" fmla="*/ 1 w 162"/>
                  <a:gd name="T39" fmla="*/ 1 h 80"/>
                  <a:gd name="T40" fmla="*/ 1 w 162"/>
                  <a:gd name="T41" fmla="*/ 1 h 80"/>
                  <a:gd name="T42" fmla="*/ 1 w 162"/>
                  <a:gd name="T43" fmla="*/ 0 h 80"/>
                  <a:gd name="T44" fmla="*/ 1 w 162"/>
                  <a:gd name="T45" fmla="*/ 0 h 80"/>
                  <a:gd name="T46" fmla="*/ 1 w 162"/>
                  <a:gd name="T47" fmla="*/ 0 h 80"/>
                  <a:gd name="T48" fmla="*/ 1 w 162"/>
                  <a:gd name="T49" fmla="*/ 0 h 80"/>
                  <a:gd name="T50" fmla="*/ 1 w 162"/>
                  <a:gd name="T51" fmla="*/ 0 h 80"/>
                  <a:gd name="T52" fmla="*/ 1 w 162"/>
                  <a:gd name="T53" fmla="*/ 1 h 80"/>
                  <a:gd name="T54" fmla="*/ 1 w 162"/>
                  <a:gd name="T55" fmla="*/ 1 h 80"/>
                  <a:gd name="T56" fmla="*/ 1 w 162"/>
                  <a:gd name="T57" fmla="*/ 1 h 80"/>
                  <a:gd name="T58" fmla="*/ 1 w 162"/>
                  <a:gd name="T59" fmla="*/ 1 h 80"/>
                  <a:gd name="T60" fmla="*/ 1 w 162"/>
                  <a:gd name="T61" fmla="*/ 1 h 80"/>
                  <a:gd name="T62" fmla="*/ 1 w 162"/>
                  <a:gd name="T63" fmla="*/ 1 h 80"/>
                  <a:gd name="T64" fmla="*/ 1 w 162"/>
                  <a:gd name="T65" fmla="*/ 1 h 80"/>
                  <a:gd name="T66" fmla="*/ 1 w 162"/>
                  <a:gd name="T67" fmla="*/ 1 h 80"/>
                  <a:gd name="T68" fmla="*/ 1 w 162"/>
                  <a:gd name="T69" fmla="*/ 1 h 80"/>
                  <a:gd name="T70" fmla="*/ 1 w 162"/>
                  <a:gd name="T71" fmla="*/ 1 h 80"/>
                  <a:gd name="T72" fmla="*/ 1 w 162"/>
                  <a:gd name="T73" fmla="*/ 1 h 80"/>
                  <a:gd name="T74" fmla="*/ 1 w 162"/>
                  <a:gd name="T75" fmla="*/ 1 h 80"/>
                  <a:gd name="T76" fmla="*/ 1 w 162"/>
                  <a:gd name="T77" fmla="*/ 1 h 80"/>
                  <a:gd name="T78" fmla="*/ 1 w 162"/>
                  <a:gd name="T79" fmla="*/ 1 h 80"/>
                  <a:gd name="T80" fmla="*/ 0 w 162"/>
                  <a:gd name="T81" fmla="*/ 1 h 80"/>
                  <a:gd name="T82" fmla="*/ 0 w 162"/>
                  <a:gd name="T83" fmla="*/ 1 h 80"/>
                  <a:gd name="T84" fmla="*/ 0 w 162"/>
                  <a:gd name="T85" fmla="*/ 1 h 80"/>
                  <a:gd name="T86" fmla="*/ 1 w 162"/>
                  <a:gd name="T87" fmla="*/ 1 h 80"/>
                  <a:gd name="T88" fmla="*/ 1 w 162"/>
                  <a:gd name="T89" fmla="*/ 1 h 80"/>
                  <a:gd name="T90" fmla="*/ 1 w 162"/>
                  <a:gd name="T91" fmla="*/ 1 h 80"/>
                  <a:gd name="T92" fmla="*/ 1 w 162"/>
                  <a:gd name="T93" fmla="*/ 1 h 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2"/>
                  <a:gd name="T142" fmla="*/ 0 h 80"/>
                  <a:gd name="T143" fmla="*/ 162 w 162"/>
                  <a:gd name="T144" fmla="*/ 80 h 8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2" h="80">
                    <a:moveTo>
                      <a:pt x="162" y="80"/>
                    </a:moveTo>
                    <a:lnTo>
                      <a:pt x="162" y="77"/>
                    </a:lnTo>
                    <a:lnTo>
                      <a:pt x="161" y="76"/>
                    </a:lnTo>
                    <a:lnTo>
                      <a:pt x="160" y="72"/>
                    </a:lnTo>
                    <a:lnTo>
                      <a:pt x="158" y="68"/>
                    </a:lnTo>
                    <a:lnTo>
                      <a:pt x="155" y="62"/>
                    </a:lnTo>
                    <a:lnTo>
                      <a:pt x="152" y="56"/>
                    </a:lnTo>
                    <a:lnTo>
                      <a:pt x="148" y="49"/>
                    </a:lnTo>
                    <a:lnTo>
                      <a:pt x="145" y="43"/>
                    </a:lnTo>
                    <a:lnTo>
                      <a:pt x="139" y="35"/>
                    </a:lnTo>
                    <a:lnTo>
                      <a:pt x="135" y="29"/>
                    </a:lnTo>
                    <a:lnTo>
                      <a:pt x="128" y="22"/>
                    </a:lnTo>
                    <a:lnTo>
                      <a:pt x="122" y="17"/>
                    </a:lnTo>
                    <a:lnTo>
                      <a:pt x="118" y="13"/>
                    </a:lnTo>
                    <a:lnTo>
                      <a:pt x="114" y="11"/>
                    </a:lnTo>
                    <a:lnTo>
                      <a:pt x="110" y="8"/>
                    </a:lnTo>
                    <a:lnTo>
                      <a:pt x="107" y="7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1"/>
                    </a:lnTo>
                    <a:lnTo>
                      <a:pt x="89" y="1"/>
                    </a:lnTo>
                    <a:lnTo>
                      <a:pt x="84" y="0"/>
                    </a:lnTo>
                    <a:lnTo>
                      <a:pt x="79" y="0"/>
                    </a:lnTo>
                    <a:lnTo>
                      <a:pt x="75" y="0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3" y="1"/>
                    </a:lnTo>
                    <a:lnTo>
                      <a:pt x="59" y="3"/>
                    </a:lnTo>
                    <a:lnTo>
                      <a:pt x="56" y="4"/>
                    </a:lnTo>
                    <a:lnTo>
                      <a:pt x="48" y="7"/>
                    </a:lnTo>
                    <a:lnTo>
                      <a:pt x="43" y="9"/>
                    </a:lnTo>
                    <a:lnTo>
                      <a:pt x="37" y="12"/>
                    </a:lnTo>
                    <a:lnTo>
                      <a:pt x="33" y="17"/>
                    </a:lnTo>
                    <a:lnTo>
                      <a:pt x="27" y="20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17" y="32"/>
                    </a:lnTo>
                    <a:lnTo>
                      <a:pt x="12" y="37"/>
                    </a:lnTo>
                    <a:lnTo>
                      <a:pt x="8" y="42"/>
                    </a:lnTo>
                    <a:lnTo>
                      <a:pt x="3" y="45"/>
                    </a:lnTo>
                    <a:lnTo>
                      <a:pt x="0" y="49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94" y="17"/>
                    </a:lnTo>
                    <a:lnTo>
                      <a:pt x="128" y="37"/>
                    </a:lnTo>
                    <a:lnTo>
                      <a:pt x="162" y="8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6" name="Freeform 46"/>
              <p:cNvSpPr>
                <a:spLocks/>
              </p:cNvSpPr>
              <p:nvPr/>
            </p:nvSpPr>
            <p:spPr bwMode="auto">
              <a:xfrm>
                <a:off x="1063" y="3148"/>
                <a:ext cx="89" cy="38"/>
              </a:xfrm>
              <a:custGeom>
                <a:avLst/>
                <a:gdLst>
                  <a:gd name="T0" fmla="*/ 1 w 177"/>
                  <a:gd name="T1" fmla="*/ 1 h 74"/>
                  <a:gd name="T2" fmla="*/ 1 w 177"/>
                  <a:gd name="T3" fmla="*/ 1 h 74"/>
                  <a:gd name="T4" fmla="*/ 1 w 177"/>
                  <a:gd name="T5" fmla="*/ 1 h 74"/>
                  <a:gd name="T6" fmla="*/ 1 w 177"/>
                  <a:gd name="T7" fmla="*/ 1 h 74"/>
                  <a:gd name="T8" fmla="*/ 1 w 177"/>
                  <a:gd name="T9" fmla="*/ 1 h 74"/>
                  <a:gd name="T10" fmla="*/ 1 w 177"/>
                  <a:gd name="T11" fmla="*/ 1 h 74"/>
                  <a:gd name="T12" fmla="*/ 1 w 177"/>
                  <a:gd name="T13" fmla="*/ 1 h 74"/>
                  <a:gd name="T14" fmla="*/ 1 w 177"/>
                  <a:gd name="T15" fmla="*/ 1 h 74"/>
                  <a:gd name="T16" fmla="*/ 1 w 177"/>
                  <a:gd name="T17" fmla="*/ 1 h 74"/>
                  <a:gd name="T18" fmla="*/ 1 w 177"/>
                  <a:gd name="T19" fmla="*/ 1 h 74"/>
                  <a:gd name="T20" fmla="*/ 1 w 177"/>
                  <a:gd name="T21" fmla="*/ 1 h 74"/>
                  <a:gd name="T22" fmla="*/ 1 w 177"/>
                  <a:gd name="T23" fmla="*/ 1 h 74"/>
                  <a:gd name="T24" fmla="*/ 1 w 177"/>
                  <a:gd name="T25" fmla="*/ 1 h 74"/>
                  <a:gd name="T26" fmla="*/ 1 w 177"/>
                  <a:gd name="T27" fmla="*/ 1 h 74"/>
                  <a:gd name="T28" fmla="*/ 1 w 177"/>
                  <a:gd name="T29" fmla="*/ 1 h 74"/>
                  <a:gd name="T30" fmla="*/ 1 w 177"/>
                  <a:gd name="T31" fmla="*/ 1 h 74"/>
                  <a:gd name="T32" fmla="*/ 1 w 177"/>
                  <a:gd name="T33" fmla="*/ 1 h 74"/>
                  <a:gd name="T34" fmla="*/ 1 w 177"/>
                  <a:gd name="T35" fmla="*/ 1 h 74"/>
                  <a:gd name="T36" fmla="*/ 1 w 177"/>
                  <a:gd name="T37" fmla="*/ 1 h 74"/>
                  <a:gd name="T38" fmla="*/ 1 w 177"/>
                  <a:gd name="T39" fmla="*/ 1 h 74"/>
                  <a:gd name="T40" fmla="*/ 0 w 177"/>
                  <a:gd name="T41" fmla="*/ 1 h 74"/>
                  <a:gd name="T42" fmla="*/ 1 w 177"/>
                  <a:gd name="T43" fmla="*/ 1 h 74"/>
                  <a:gd name="T44" fmla="*/ 1 w 177"/>
                  <a:gd name="T45" fmla="*/ 1 h 74"/>
                  <a:gd name="T46" fmla="*/ 1 w 177"/>
                  <a:gd name="T47" fmla="*/ 0 h 74"/>
                  <a:gd name="T48" fmla="*/ 1 w 177"/>
                  <a:gd name="T49" fmla="*/ 1 h 74"/>
                  <a:gd name="T50" fmla="*/ 1 w 177"/>
                  <a:gd name="T51" fmla="*/ 1 h 74"/>
                  <a:gd name="T52" fmla="*/ 1 w 177"/>
                  <a:gd name="T53" fmla="*/ 1 h 74"/>
                  <a:gd name="T54" fmla="*/ 1 w 177"/>
                  <a:gd name="T55" fmla="*/ 1 h 74"/>
                  <a:gd name="T56" fmla="*/ 1 w 177"/>
                  <a:gd name="T57" fmla="*/ 1 h 74"/>
                  <a:gd name="T58" fmla="*/ 1 w 177"/>
                  <a:gd name="T59" fmla="*/ 1 h 74"/>
                  <a:gd name="T60" fmla="*/ 1 w 177"/>
                  <a:gd name="T61" fmla="*/ 1 h 74"/>
                  <a:gd name="T62" fmla="*/ 1 w 177"/>
                  <a:gd name="T63" fmla="*/ 1 h 74"/>
                  <a:gd name="T64" fmla="*/ 1 w 177"/>
                  <a:gd name="T65" fmla="*/ 1 h 74"/>
                  <a:gd name="T66" fmla="*/ 1 w 177"/>
                  <a:gd name="T67" fmla="*/ 1 h 74"/>
                  <a:gd name="T68" fmla="*/ 1 w 177"/>
                  <a:gd name="T69" fmla="*/ 1 h 74"/>
                  <a:gd name="T70" fmla="*/ 1 w 177"/>
                  <a:gd name="T71" fmla="*/ 1 h 74"/>
                  <a:gd name="T72" fmla="*/ 1 w 177"/>
                  <a:gd name="T73" fmla="*/ 1 h 74"/>
                  <a:gd name="T74" fmla="*/ 1 w 177"/>
                  <a:gd name="T75" fmla="*/ 1 h 74"/>
                  <a:gd name="T76" fmla="*/ 1 w 177"/>
                  <a:gd name="T77" fmla="*/ 1 h 74"/>
                  <a:gd name="T78" fmla="*/ 1 w 177"/>
                  <a:gd name="T79" fmla="*/ 1 h 74"/>
                  <a:gd name="T80" fmla="*/ 1 w 177"/>
                  <a:gd name="T81" fmla="*/ 1 h 74"/>
                  <a:gd name="T82" fmla="*/ 1 w 177"/>
                  <a:gd name="T83" fmla="*/ 1 h 74"/>
                  <a:gd name="T84" fmla="*/ 1 w 177"/>
                  <a:gd name="T85" fmla="*/ 1 h 7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7"/>
                  <a:gd name="T130" fmla="*/ 0 h 74"/>
                  <a:gd name="T131" fmla="*/ 177 w 177"/>
                  <a:gd name="T132" fmla="*/ 74 h 7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7" h="74">
                    <a:moveTo>
                      <a:pt x="175" y="64"/>
                    </a:moveTo>
                    <a:lnTo>
                      <a:pt x="169" y="64"/>
                    </a:lnTo>
                    <a:lnTo>
                      <a:pt x="164" y="64"/>
                    </a:lnTo>
                    <a:lnTo>
                      <a:pt x="160" y="65"/>
                    </a:lnTo>
                    <a:lnTo>
                      <a:pt x="156" y="67"/>
                    </a:lnTo>
                    <a:lnTo>
                      <a:pt x="151" y="67"/>
                    </a:lnTo>
                    <a:lnTo>
                      <a:pt x="146" y="67"/>
                    </a:lnTo>
                    <a:lnTo>
                      <a:pt x="142" y="68"/>
                    </a:lnTo>
                    <a:lnTo>
                      <a:pt x="137" y="69"/>
                    </a:lnTo>
                    <a:lnTo>
                      <a:pt x="131" y="69"/>
                    </a:lnTo>
                    <a:lnTo>
                      <a:pt x="126" y="69"/>
                    </a:lnTo>
                    <a:lnTo>
                      <a:pt x="121" y="71"/>
                    </a:lnTo>
                    <a:lnTo>
                      <a:pt x="117" y="71"/>
                    </a:lnTo>
                    <a:lnTo>
                      <a:pt x="112" y="71"/>
                    </a:lnTo>
                    <a:lnTo>
                      <a:pt x="107" y="72"/>
                    </a:lnTo>
                    <a:lnTo>
                      <a:pt x="103" y="73"/>
                    </a:lnTo>
                    <a:lnTo>
                      <a:pt x="97" y="73"/>
                    </a:lnTo>
                    <a:lnTo>
                      <a:pt x="92" y="73"/>
                    </a:lnTo>
                    <a:lnTo>
                      <a:pt x="87" y="73"/>
                    </a:lnTo>
                    <a:lnTo>
                      <a:pt x="83" y="73"/>
                    </a:lnTo>
                    <a:lnTo>
                      <a:pt x="79" y="74"/>
                    </a:lnTo>
                    <a:lnTo>
                      <a:pt x="74" y="74"/>
                    </a:lnTo>
                    <a:lnTo>
                      <a:pt x="70" y="74"/>
                    </a:lnTo>
                    <a:lnTo>
                      <a:pt x="66" y="74"/>
                    </a:lnTo>
                    <a:lnTo>
                      <a:pt x="63" y="74"/>
                    </a:lnTo>
                    <a:lnTo>
                      <a:pt x="58" y="74"/>
                    </a:lnTo>
                    <a:lnTo>
                      <a:pt x="54" y="74"/>
                    </a:lnTo>
                    <a:lnTo>
                      <a:pt x="51" y="74"/>
                    </a:lnTo>
                    <a:lnTo>
                      <a:pt x="48" y="74"/>
                    </a:lnTo>
                    <a:lnTo>
                      <a:pt x="42" y="73"/>
                    </a:lnTo>
                    <a:lnTo>
                      <a:pt x="38" y="73"/>
                    </a:lnTo>
                    <a:lnTo>
                      <a:pt x="33" y="71"/>
                    </a:lnTo>
                    <a:lnTo>
                      <a:pt x="29" y="69"/>
                    </a:lnTo>
                    <a:lnTo>
                      <a:pt x="27" y="68"/>
                    </a:lnTo>
                    <a:lnTo>
                      <a:pt x="23" y="65"/>
                    </a:lnTo>
                    <a:lnTo>
                      <a:pt x="16" y="61"/>
                    </a:lnTo>
                    <a:lnTo>
                      <a:pt x="11" y="56"/>
                    </a:lnTo>
                    <a:lnTo>
                      <a:pt x="6" y="50"/>
                    </a:lnTo>
                    <a:lnTo>
                      <a:pt x="3" y="44"/>
                    </a:lnTo>
                    <a:lnTo>
                      <a:pt x="2" y="39"/>
                    </a:lnTo>
                    <a:lnTo>
                      <a:pt x="2" y="34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3" y="10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38"/>
                    </a:lnTo>
                    <a:lnTo>
                      <a:pt x="49" y="69"/>
                    </a:lnTo>
                    <a:lnTo>
                      <a:pt x="49" y="68"/>
                    </a:lnTo>
                    <a:lnTo>
                      <a:pt x="51" y="67"/>
                    </a:lnTo>
                    <a:lnTo>
                      <a:pt x="55" y="63"/>
                    </a:lnTo>
                    <a:lnTo>
                      <a:pt x="61" y="60"/>
                    </a:lnTo>
                    <a:lnTo>
                      <a:pt x="67" y="55"/>
                    </a:lnTo>
                    <a:lnTo>
                      <a:pt x="75" y="50"/>
                    </a:lnTo>
                    <a:lnTo>
                      <a:pt x="79" y="47"/>
                    </a:lnTo>
                    <a:lnTo>
                      <a:pt x="83" y="44"/>
                    </a:lnTo>
                    <a:lnTo>
                      <a:pt x="88" y="43"/>
                    </a:lnTo>
                    <a:lnTo>
                      <a:pt x="93" y="40"/>
                    </a:lnTo>
                    <a:lnTo>
                      <a:pt x="97" y="38"/>
                    </a:lnTo>
                    <a:lnTo>
                      <a:pt x="104" y="35"/>
                    </a:lnTo>
                    <a:lnTo>
                      <a:pt x="108" y="34"/>
                    </a:lnTo>
                    <a:lnTo>
                      <a:pt x="113" y="31"/>
                    </a:lnTo>
                    <a:lnTo>
                      <a:pt x="118" y="29"/>
                    </a:lnTo>
                    <a:lnTo>
                      <a:pt x="124" y="27"/>
                    </a:lnTo>
                    <a:lnTo>
                      <a:pt x="130" y="25"/>
                    </a:lnTo>
                    <a:lnTo>
                      <a:pt x="135" y="25"/>
                    </a:lnTo>
                    <a:lnTo>
                      <a:pt x="141" y="22"/>
                    </a:lnTo>
                    <a:lnTo>
                      <a:pt x="146" y="22"/>
                    </a:lnTo>
                    <a:lnTo>
                      <a:pt x="150" y="21"/>
                    </a:lnTo>
                    <a:lnTo>
                      <a:pt x="156" y="21"/>
                    </a:lnTo>
                    <a:lnTo>
                      <a:pt x="160" y="21"/>
                    </a:lnTo>
                    <a:lnTo>
                      <a:pt x="165" y="22"/>
                    </a:lnTo>
                    <a:lnTo>
                      <a:pt x="171" y="22"/>
                    </a:lnTo>
                    <a:lnTo>
                      <a:pt x="176" y="25"/>
                    </a:lnTo>
                    <a:lnTo>
                      <a:pt x="176" y="26"/>
                    </a:lnTo>
                    <a:lnTo>
                      <a:pt x="176" y="30"/>
                    </a:lnTo>
                    <a:lnTo>
                      <a:pt x="176" y="36"/>
                    </a:lnTo>
                    <a:lnTo>
                      <a:pt x="177" y="44"/>
                    </a:lnTo>
                    <a:lnTo>
                      <a:pt x="176" y="51"/>
                    </a:lnTo>
                    <a:lnTo>
                      <a:pt x="176" y="57"/>
                    </a:lnTo>
                    <a:lnTo>
                      <a:pt x="175" y="61"/>
                    </a:lnTo>
                    <a:lnTo>
                      <a:pt x="175" y="64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7" name="Freeform 47"/>
              <p:cNvSpPr>
                <a:spLocks/>
              </p:cNvSpPr>
              <p:nvPr/>
            </p:nvSpPr>
            <p:spPr bwMode="auto">
              <a:xfrm>
                <a:off x="1165" y="3294"/>
                <a:ext cx="184" cy="204"/>
              </a:xfrm>
              <a:custGeom>
                <a:avLst/>
                <a:gdLst>
                  <a:gd name="T0" fmla="*/ 0 w 370"/>
                  <a:gd name="T1" fmla="*/ 0 h 409"/>
                  <a:gd name="T2" fmla="*/ 0 w 370"/>
                  <a:gd name="T3" fmla="*/ 0 h 409"/>
                  <a:gd name="T4" fmla="*/ 0 w 370"/>
                  <a:gd name="T5" fmla="*/ 0 h 409"/>
                  <a:gd name="T6" fmla="*/ 0 w 370"/>
                  <a:gd name="T7" fmla="*/ 0 h 409"/>
                  <a:gd name="T8" fmla="*/ 0 w 370"/>
                  <a:gd name="T9" fmla="*/ 0 h 409"/>
                  <a:gd name="T10" fmla="*/ 0 w 370"/>
                  <a:gd name="T11" fmla="*/ 0 h 409"/>
                  <a:gd name="T12" fmla="*/ 0 w 370"/>
                  <a:gd name="T13" fmla="*/ 0 h 409"/>
                  <a:gd name="T14" fmla="*/ 0 w 370"/>
                  <a:gd name="T15" fmla="*/ 0 h 409"/>
                  <a:gd name="T16" fmla="*/ 0 w 370"/>
                  <a:gd name="T17" fmla="*/ 0 h 409"/>
                  <a:gd name="T18" fmla="*/ 0 w 370"/>
                  <a:gd name="T19" fmla="*/ 0 h 409"/>
                  <a:gd name="T20" fmla="*/ 0 w 370"/>
                  <a:gd name="T21" fmla="*/ 0 h 409"/>
                  <a:gd name="T22" fmla="*/ 0 w 370"/>
                  <a:gd name="T23" fmla="*/ 0 h 409"/>
                  <a:gd name="T24" fmla="*/ 0 w 370"/>
                  <a:gd name="T25" fmla="*/ 0 h 409"/>
                  <a:gd name="T26" fmla="*/ 0 w 370"/>
                  <a:gd name="T27" fmla="*/ 0 h 409"/>
                  <a:gd name="T28" fmla="*/ 0 w 370"/>
                  <a:gd name="T29" fmla="*/ 0 h 409"/>
                  <a:gd name="T30" fmla="*/ 0 w 370"/>
                  <a:gd name="T31" fmla="*/ 0 h 409"/>
                  <a:gd name="T32" fmla="*/ 0 w 370"/>
                  <a:gd name="T33" fmla="*/ 0 h 409"/>
                  <a:gd name="T34" fmla="*/ 0 w 370"/>
                  <a:gd name="T35" fmla="*/ 0 h 409"/>
                  <a:gd name="T36" fmla="*/ 0 w 370"/>
                  <a:gd name="T37" fmla="*/ 0 h 409"/>
                  <a:gd name="T38" fmla="*/ 0 w 370"/>
                  <a:gd name="T39" fmla="*/ 0 h 409"/>
                  <a:gd name="T40" fmla="*/ 0 w 370"/>
                  <a:gd name="T41" fmla="*/ 0 h 409"/>
                  <a:gd name="T42" fmla="*/ 0 w 370"/>
                  <a:gd name="T43" fmla="*/ 0 h 409"/>
                  <a:gd name="T44" fmla="*/ 0 w 370"/>
                  <a:gd name="T45" fmla="*/ 0 h 409"/>
                  <a:gd name="T46" fmla="*/ 0 w 370"/>
                  <a:gd name="T47" fmla="*/ 0 h 409"/>
                  <a:gd name="T48" fmla="*/ 0 w 370"/>
                  <a:gd name="T49" fmla="*/ 0 h 409"/>
                  <a:gd name="T50" fmla="*/ 0 w 370"/>
                  <a:gd name="T51" fmla="*/ 0 h 409"/>
                  <a:gd name="T52" fmla="*/ 0 w 370"/>
                  <a:gd name="T53" fmla="*/ 0 h 409"/>
                  <a:gd name="T54" fmla="*/ 0 w 370"/>
                  <a:gd name="T55" fmla="*/ 0 h 409"/>
                  <a:gd name="T56" fmla="*/ 0 w 370"/>
                  <a:gd name="T57" fmla="*/ 0 h 409"/>
                  <a:gd name="T58" fmla="*/ 0 w 370"/>
                  <a:gd name="T59" fmla="*/ 0 h 409"/>
                  <a:gd name="T60" fmla="*/ 0 w 370"/>
                  <a:gd name="T61" fmla="*/ 0 h 409"/>
                  <a:gd name="T62" fmla="*/ 0 w 370"/>
                  <a:gd name="T63" fmla="*/ 0 h 409"/>
                  <a:gd name="T64" fmla="*/ 0 w 370"/>
                  <a:gd name="T65" fmla="*/ 0 h 409"/>
                  <a:gd name="T66" fmla="*/ 0 w 370"/>
                  <a:gd name="T67" fmla="*/ 0 h 409"/>
                  <a:gd name="T68" fmla="*/ 0 w 370"/>
                  <a:gd name="T69" fmla="*/ 0 h 409"/>
                  <a:gd name="T70" fmla="*/ 0 w 370"/>
                  <a:gd name="T71" fmla="*/ 0 h 409"/>
                  <a:gd name="T72" fmla="*/ 0 w 370"/>
                  <a:gd name="T73" fmla="*/ 0 h 409"/>
                  <a:gd name="T74" fmla="*/ 0 w 370"/>
                  <a:gd name="T75" fmla="*/ 0 h 409"/>
                  <a:gd name="T76" fmla="*/ 0 w 370"/>
                  <a:gd name="T77" fmla="*/ 0 h 409"/>
                  <a:gd name="T78" fmla="*/ 0 w 370"/>
                  <a:gd name="T79" fmla="*/ 0 h 409"/>
                  <a:gd name="T80" fmla="*/ 0 w 370"/>
                  <a:gd name="T81" fmla="*/ 0 h 409"/>
                  <a:gd name="T82" fmla="*/ 0 w 370"/>
                  <a:gd name="T83" fmla="*/ 0 h 409"/>
                  <a:gd name="T84" fmla="*/ 0 w 370"/>
                  <a:gd name="T85" fmla="*/ 0 h 409"/>
                  <a:gd name="T86" fmla="*/ 0 w 370"/>
                  <a:gd name="T87" fmla="*/ 0 h 409"/>
                  <a:gd name="T88" fmla="*/ 0 w 370"/>
                  <a:gd name="T89" fmla="*/ 0 h 409"/>
                  <a:gd name="T90" fmla="*/ 0 w 370"/>
                  <a:gd name="T91" fmla="*/ 0 h 409"/>
                  <a:gd name="T92" fmla="*/ 0 w 370"/>
                  <a:gd name="T93" fmla="*/ 0 h 409"/>
                  <a:gd name="T94" fmla="*/ 0 w 370"/>
                  <a:gd name="T95" fmla="*/ 0 h 409"/>
                  <a:gd name="T96" fmla="*/ 0 w 370"/>
                  <a:gd name="T97" fmla="*/ 0 h 409"/>
                  <a:gd name="T98" fmla="*/ 0 w 370"/>
                  <a:gd name="T99" fmla="*/ 0 h 409"/>
                  <a:gd name="T100" fmla="*/ 0 w 370"/>
                  <a:gd name="T101" fmla="*/ 0 h 409"/>
                  <a:gd name="T102" fmla="*/ 0 w 370"/>
                  <a:gd name="T103" fmla="*/ 0 h 409"/>
                  <a:gd name="T104" fmla="*/ 0 w 370"/>
                  <a:gd name="T105" fmla="*/ 0 h 409"/>
                  <a:gd name="T106" fmla="*/ 0 w 370"/>
                  <a:gd name="T107" fmla="*/ 0 h 409"/>
                  <a:gd name="T108" fmla="*/ 0 w 370"/>
                  <a:gd name="T109" fmla="*/ 0 h 40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70"/>
                  <a:gd name="T166" fmla="*/ 0 h 409"/>
                  <a:gd name="T167" fmla="*/ 370 w 370"/>
                  <a:gd name="T168" fmla="*/ 409 h 40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70" h="409">
                    <a:moveTo>
                      <a:pt x="154" y="177"/>
                    </a:moveTo>
                    <a:lnTo>
                      <a:pt x="154" y="174"/>
                    </a:lnTo>
                    <a:lnTo>
                      <a:pt x="152" y="172"/>
                    </a:lnTo>
                    <a:lnTo>
                      <a:pt x="150" y="166"/>
                    </a:lnTo>
                    <a:lnTo>
                      <a:pt x="149" y="160"/>
                    </a:lnTo>
                    <a:lnTo>
                      <a:pt x="146" y="156"/>
                    </a:lnTo>
                    <a:lnTo>
                      <a:pt x="145" y="152"/>
                    </a:lnTo>
                    <a:lnTo>
                      <a:pt x="143" y="147"/>
                    </a:lnTo>
                    <a:lnTo>
                      <a:pt x="142" y="143"/>
                    </a:lnTo>
                    <a:lnTo>
                      <a:pt x="139" y="139"/>
                    </a:lnTo>
                    <a:lnTo>
                      <a:pt x="138" y="134"/>
                    </a:lnTo>
                    <a:lnTo>
                      <a:pt x="137" y="130"/>
                    </a:lnTo>
                    <a:lnTo>
                      <a:pt x="135" y="126"/>
                    </a:lnTo>
                    <a:lnTo>
                      <a:pt x="133" y="119"/>
                    </a:lnTo>
                    <a:lnTo>
                      <a:pt x="133" y="114"/>
                    </a:lnTo>
                    <a:lnTo>
                      <a:pt x="132" y="106"/>
                    </a:lnTo>
                    <a:lnTo>
                      <a:pt x="133" y="99"/>
                    </a:lnTo>
                    <a:lnTo>
                      <a:pt x="133" y="94"/>
                    </a:lnTo>
                    <a:lnTo>
                      <a:pt x="133" y="90"/>
                    </a:lnTo>
                    <a:lnTo>
                      <a:pt x="133" y="86"/>
                    </a:lnTo>
                    <a:lnTo>
                      <a:pt x="134" y="82"/>
                    </a:lnTo>
                    <a:lnTo>
                      <a:pt x="135" y="77"/>
                    </a:lnTo>
                    <a:lnTo>
                      <a:pt x="135" y="73"/>
                    </a:lnTo>
                    <a:lnTo>
                      <a:pt x="137" y="69"/>
                    </a:lnTo>
                    <a:lnTo>
                      <a:pt x="138" y="65"/>
                    </a:lnTo>
                    <a:lnTo>
                      <a:pt x="138" y="60"/>
                    </a:lnTo>
                    <a:lnTo>
                      <a:pt x="139" y="56"/>
                    </a:lnTo>
                    <a:lnTo>
                      <a:pt x="139" y="52"/>
                    </a:lnTo>
                    <a:lnTo>
                      <a:pt x="141" y="47"/>
                    </a:lnTo>
                    <a:lnTo>
                      <a:pt x="142" y="40"/>
                    </a:lnTo>
                    <a:lnTo>
                      <a:pt x="145" y="34"/>
                    </a:lnTo>
                    <a:lnTo>
                      <a:pt x="145" y="29"/>
                    </a:lnTo>
                    <a:lnTo>
                      <a:pt x="146" y="25"/>
                    </a:lnTo>
                    <a:lnTo>
                      <a:pt x="147" y="21"/>
                    </a:lnTo>
                    <a:lnTo>
                      <a:pt x="149" y="21"/>
                    </a:lnTo>
                    <a:lnTo>
                      <a:pt x="188" y="39"/>
                    </a:lnTo>
                    <a:lnTo>
                      <a:pt x="193" y="38"/>
                    </a:lnTo>
                    <a:lnTo>
                      <a:pt x="197" y="35"/>
                    </a:lnTo>
                    <a:lnTo>
                      <a:pt x="200" y="33"/>
                    </a:lnTo>
                    <a:lnTo>
                      <a:pt x="202" y="30"/>
                    </a:lnTo>
                    <a:lnTo>
                      <a:pt x="204" y="26"/>
                    </a:lnTo>
                    <a:lnTo>
                      <a:pt x="205" y="22"/>
                    </a:lnTo>
                    <a:lnTo>
                      <a:pt x="206" y="18"/>
                    </a:lnTo>
                    <a:lnTo>
                      <a:pt x="208" y="14"/>
                    </a:lnTo>
                    <a:lnTo>
                      <a:pt x="208" y="10"/>
                    </a:lnTo>
                    <a:lnTo>
                      <a:pt x="209" y="6"/>
                    </a:lnTo>
                    <a:lnTo>
                      <a:pt x="211" y="2"/>
                    </a:lnTo>
                    <a:lnTo>
                      <a:pt x="215" y="1"/>
                    </a:lnTo>
                    <a:lnTo>
                      <a:pt x="219" y="0"/>
                    </a:lnTo>
                    <a:lnTo>
                      <a:pt x="226" y="0"/>
                    </a:lnTo>
                    <a:lnTo>
                      <a:pt x="230" y="0"/>
                    </a:lnTo>
                    <a:lnTo>
                      <a:pt x="234" y="0"/>
                    </a:lnTo>
                    <a:lnTo>
                      <a:pt x="238" y="1"/>
                    </a:lnTo>
                    <a:lnTo>
                      <a:pt x="244" y="2"/>
                    </a:lnTo>
                    <a:lnTo>
                      <a:pt x="249" y="4"/>
                    </a:lnTo>
                    <a:lnTo>
                      <a:pt x="255" y="5"/>
                    </a:lnTo>
                    <a:lnTo>
                      <a:pt x="259" y="8"/>
                    </a:lnTo>
                    <a:lnTo>
                      <a:pt x="263" y="10"/>
                    </a:lnTo>
                    <a:lnTo>
                      <a:pt x="266" y="13"/>
                    </a:lnTo>
                    <a:lnTo>
                      <a:pt x="270" y="16"/>
                    </a:lnTo>
                    <a:lnTo>
                      <a:pt x="273" y="18"/>
                    </a:lnTo>
                    <a:lnTo>
                      <a:pt x="277" y="22"/>
                    </a:lnTo>
                    <a:lnTo>
                      <a:pt x="282" y="29"/>
                    </a:lnTo>
                    <a:lnTo>
                      <a:pt x="286" y="37"/>
                    </a:lnTo>
                    <a:lnTo>
                      <a:pt x="287" y="40"/>
                    </a:lnTo>
                    <a:lnTo>
                      <a:pt x="290" y="44"/>
                    </a:lnTo>
                    <a:lnTo>
                      <a:pt x="293" y="48"/>
                    </a:lnTo>
                    <a:lnTo>
                      <a:pt x="294" y="52"/>
                    </a:lnTo>
                    <a:lnTo>
                      <a:pt x="297" y="59"/>
                    </a:lnTo>
                    <a:lnTo>
                      <a:pt x="299" y="67"/>
                    </a:lnTo>
                    <a:lnTo>
                      <a:pt x="301" y="73"/>
                    </a:lnTo>
                    <a:lnTo>
                      <a:pt x="304" y="78"/>
                    </a:lnTo>
                    <a:lnTo>
                      <a:pt x="306" y="84"/>
                    </a:lnTo>
                    <a:lnTo>
                      <a:pt x="308" y="88"/>
                    </a:lnTo>
                    <a:lnTo>
                      <a:pt x="311" y="90"/>
                    </a:lnTo>
                    <a:lnTo>
                      <a:pt x="315" y="92"/>
                    </a:lnTo>
                    <a:lnTo>
                      <a:pt x="322" y="90"/>
                    </a:lnTo>
                    <a:lnTo>
                      <a:pt x="327" y="89"/>
                    </a:lnTo>
                    <a:lnTo>
                      <a:pt x="332" y="88"/>
                    </a:lnTo>
                    <a:lnTo>
                      <a:pt x="335" y="86"/>
                    </a:lnTo>
                    <a:lnTo>
                      <a:pt x="336" y="86"/>
                    </a:lnTo>
                    <a:lnTo>
                      <a:pt x="337" y="88"/>
                    </a:lnTo>
                    <a:lnTo>
                      <a:pt x="337" y="89"/>
                    </a:lnTo>
                    <a:lnTo>
                      <a:pt x="336" y="94"/>
                    </a:lnTo>
                    <a:lnTo>
                      <a:pt x="333" y="99"/>
                    </a:lnTo>
                    <a:lnTo>
                      <a:pt x="332" y="105"/>
                    </a:lnTo>
                    <a:lnTo>
                      <a:pt x="329" y="110"/>
                    </a:lnTo>
                    <a:lnTo>
                      <a:pt x="329" y="115"/>
                    </a:lnTo>
                    <a:lnTo>
                      <a:pt x="328" y="119"/>
                    </a:lnTo>
                    <a:lnTo>
                      <a:pt x="331" y="123"/>
                    </a:lnTo>
                    <a:lnTo>
                      <a:pt x="332" y="127"/>
                    </a:lnTo>
                    <a:lnTo>
                      <a:pt x="335" y="130"/>
                    </a:lnTo>
                    <a:lnTo>
                      <a:pt x="339" y="131"/>
                    </a:lnTo>
                    <a:lnTo>
                      <a:pt x="342" y="132"/>
                    </a:lnTo>
                    <a:lnTo>
                      <a:pt x="346" y="134"/>
                    </a:lnTo>
                    <a:lnTo>
                      <a:pt x="350" y="135"/>
                    </a:lnTo>
                    <a:lnTo>
                      <a:pt x="354" y="137"/>
                    </a:lnTo>
                    <a:lnTo>
                      <a:pt x="358" y="140"/>
                    </a:lnTo>
                    <a:lnTo>
                      <a:pt x="360" y="141"/>
                    </a:lnTo>
                    <a:lnTo>
                      <a:pt x="361" y="144"/>
                    </a:lnTo>
                    <a:lnTo>
                      <a:pt x="361" y="147"/>
                    </a:lnTo>
                    <a:lnTo>
                      <a:pt x="362" y="151"/>
                    </a:lnTo>
                    <a:lnTo>
                      <a:pt x="363" y="154"/>
                    </a:lnTo>
                    <a:lnTo>
                      <a:pt x="365" y="160"/>
                    </a:lnTo>
                    <a:lnTo>
                      <a:pt x="366" y="162"/>
                    </a:lnTo>
                    <a:lnTo>
                      <a:pt x="369" y="168"/>
                    </a:lnTo>
                    <a:lnTo>
                      <a:pt x="370" y="170"/>
                    </a:lnTo>
                    <a:lnTo>
                      <a:pt x="370" y="172"/>
                    </a:lnTo>
                    <a:lnTo>
                      <a:pt x="369" y="172"/>
                    </a:lnTo>
                    <a:lnTo>
                      <a:pt x="366" y="173"/>
                    </a:lnTo>
                    <a:lnTo>
                      <a:pt x="362" y="174"/>
                    </a:lnTo>
                    <a:lnTo>
                      <a:pt x="358" y="178"/>
                    </a:lnTo>
                    <a:lnTo>
                      <a:pt x="354" y="179"/>
                    </a:lnTo>
                    <a:lnTo>
                      <a:pt x="350" y="181"/>
                    </a:lnTo>
                    <a:lnTo>
                      <a:pt x="348" y="183"/>
                    </a:lnTo>
                    <a:lnTo>
                      <a:pt x="344" y="185"/>
                    </a:lnTo>
                    <a:lnTo>
                      <a:pt x="340" y="187"/>
                    </a:lnTo>
                    <a:lnTo>
                      <a:pt x="336" y="190"/>
                    </a:lnTo>
                    <a:lnTo>
                      <a:pt x="332" y="191"/>
                    </a:lnTo>
                    <a:lnTo>
                      <a:pt x="328" y="194"/>
                    </a:lnTo>
                    <a:lnTo>
                      <a:pt x="323" y="195"/>
                    </a:lnTo>
                    <a:lnTo>
                      <a:pt x="319" y="196"/>
                    </a:lnTo>
                    <a:lnTo>
                      <a:pt x="314" y="198"/>
                    </a:lnTo>
                    <a:lnTo>
                      <a:pt x="310" y="200"/>
                    </a:lnTo>
                    <a:lnTo>
                      <a:pt x="304" y="202"/>
                    </a:lnTo>
                    <a:lnTo>
                      <a:pt x="299" y="203"/>
                    </a:lnTo>
                    <a:lnTo>
                      <a:pt x="295" y="204"/>
                    </a:lnTo>
                    <a:lnTo>
                      <a:pt x="291" y="207"/>
                    </a:lnTo>
                    <a:lnTo>
                      <a:pt x="285" y="207"/>
                    </a:lnTo>
                    <a:lnTo>
                      <a:pt x="281" y="208"/>
                    </a:lnTo>
                    <a:lnTo>
                      <a:pt x="276" y="208"/>
                    </a:lnTo>
                    <a:lnTo>
                      <a:pt x="272" y="210"/>
                    </a:lnTo>
                    <a:lnTo>
                      <a:pt x="268" y="208"/>
                    </a:lnTo>
                    <a:lnTo>
                      <a:pt x="263" y="208"/>
                    </a:lnTo>
                    <a:lnTo>
                      <a:pt x="259" y="208"/>
                    </a:lnTo>
                    <a:lnTo>
                      <a:pt x="256" y="208"/>
                    </a:lnTo>
                    <a:lnTo>
                      <a:pt x="251" y="207"/>
                    </a:lnTo>
                    <a:lnTo>
                      <a:pt x="247" y="207"/>
                    </a:lnTo>
                    <a:lnTo>
                      <a:pt x="244" y="206"/>
                    </a:lnTo>
                    <a:lnTo>
                      <a:pt x="242" y="206"/>
                    </a:lnTo>
                    <a:lnTo>
                      <a:pt x="234" y="206"/>
                    </a:lnTo>
                    <a:lnTo>
                      <a:pt x="228" y="206"/>
                    </a:lnTo>
                    <a:lnTo>
                      <a:pt x="223" y="206"/>
                    </a:lnTo>
                    <a:lnTo>
                      <a:pt x="219" y="206"/>
                    </a:lnTo>
                    <a:lnTo>
                      <a:pt x="214" y="206"/>
                    </a:lnTo>
                    <a:lnTo>
                      <a:pt x="211" y="208"/>
                    </a:lnTo>
                    <a:lnTo>
                      <a:pt x="205" y="211"/>
                    </a:lnTo>
                    <a:lnTo>
                      <a:pt x="200" y="215"/>
                    </a:lnTo>
                    <a:lnTo>
                      <a:pt x="196" y="220"/>
                    </a:lnTo>
                    <a:lnTo>
                      <a:pt x="194" y="225"/>
                    </a:lnTo>
                    <a:lnTo>
                      <a:pt x="193" y="229"/>
                    </a:lnTo>
                    <a:lnTo>
                      <a:pt x="193" y="232"/>
                    </a:lnTo>
                    <a:lnTo>
                      <a:pt x="193" y="236"/>
                    </a:lnTo>
                    <a:lnTo>
                      <a:pt x="194" y="241"/>
                    </a:lnTo>
                    <a:lnTo>
                      <a:pt x="196" y="245"/>
                    </a:lnTo>
                    <a:lnTo>
                      <a:pt x="197" y="249"/>
                    </a:lnTo>
                    <a:lnTo>
                      <a:pt x="198" y="255"/>
                    </a:lnTo>
                    <a:lnTo>
                      <a:pt x="201" y="261"/>
                    </a:lnTo>
                    <a:lnTo>
                      <a:pt x="202" y="267"/>
                    </a:lnTo>
                    <a:lnTo>
                      <a:pt x="205" y="272"/>
                    </a:lnTo>
                    <a:lnTo>
                      <a:pt x="206" y="280"/>
                    </a:lnTo>
                    <a:lnTo>
                      <a:pt x="209" y="287"/>
                    </a:lnTo>
                    <a:lnTo>
                      <a:pt x="209" y="291"/>
                    </a:lnTo>
                    <a:lnTo>
                      <a:pt x="210" y="295"/>
                    </a:lnTo>
                    <a:lnTo>
                      <a:pt x="210" y="299"/>
                    </a:lnTo>
                    <a:lnTo>
                      <a:pt x="211" y="304"/>
                    </a:lnTo>
                    <a:lnTo>
                      <a:pt x="211" y="308"/>
                    </a:lnTo>
                    <a:lnTo>
                      <a:pt x="214" y="312"/>
                    </a:lnTo>
                    <a:lnTo>
                      <a:pt x="214" y="317"/>
                    </a:lnTo>
                    <a:lnTo>
                      <a:pt x="215" y="321"/>
                    </a:lnTo>
                    <a:lnTo>
                      <a:pt x="214" y="325"/>
                    </a:lnTo>
                    <a:lnTo>
                      <a:pt x="214" y="330"/>
                    </a:lnTo>
                    <a:lnTo>
                      <a:pt x="214" y="334"/>
                    </a:lnTo>
                    <a:lnTo>
                      <a:pt x="214" y="339"/>
                    </a:lnTo>
                    <a:lnTo>
                      <a:pt x="214" y="343"/>
                    </a:lnTo>
                    <a:lnTo>
                      <a:pt x="213" y="349"/>
                    </a:lnTo>
                    <a:lnTo>
                      <a:pt x="211" y="352"/>
                    </a:lnTo>
                    <a:lnTo>
                      <a:pt x="211" y="358"/>
                    </a:lnTo>
                    <a:lnTo>
                      <a:pt x="210" y="362"/>
                    </a:lnTo>
                    <a:lnTo>
                      <a:pt x="209" y="366"/>
                    </a:lnTo>
                    <a:lnTo>
                      <a:pt x="208" y="371"/>
                    </a:lnTo>
                    <a:lnTo>
                      <a:pt x="208" y="375"/>
                    </a:lnTo>
                    <a:lnTo>
                      <a:pt x="206" y="379"/>
                    </a:lnTo>
                    <a:lnTo>
                      <a:pt x="205" y="384"/>
                    </a:lnTo>
                    <a:lnTo>
                      <a:pt x="204" y="387"/>
                    </a:lnTo>
                    <a:lnTo>
                      <a:pt x="202" y="390"/>
                    </a:lnTo>
                    <a:lnTo>
                      <a:pt x="198" y="397"/>
                    </a:lnTo>
                    <a:lnTo>
                      <a:pt x="196" y="402"/>
                    </a:lnTo>
                    <a:lnTo>
                      <a:pt x="193" y="406"/>
                    </a:lnTo>
                    <a:lnTo>
                      <a:pt x="192" y="409"/>
                    </a:lnTo>
                    <a:lnTo>
                      <a:pt x="189" y="409"/>
                    </a:lnTo>
                    <a:lnTo>
                      <a:pt x="188" y="409"/>
                    </a:lnTo>
                    <a:lnTo>
                      <a:pt x="187" y="406"/>
                    </a:lnTo>
                    <a:lnTo>
                      <a:pt x="187" y="401"/>
                    </a:lnTo>
                    <a:lnTo>
                      <a:pt x="185" y="397"/>
                    </a:lnTo>
                    <a:lnTo>
                      <a:pt x="185" y="393"/>
                    </a:lnTo>
                    <a:lnTo>
                      <a:pt x="183" y="389"/>
                    </a:lnTo>
                    <a:lnTo>
                      <a:pt x="181" y="387"/>
                    </a:lnTo>
                    <a:lnTo>
                      <a:pt x="176" y="380"/>
                    </a:lnTo>
                    <a:lnTo>
                      <a:pt x="171" y="376"/>
                    </a:lnTo>
                    <a:lnTo>
                      <a:pt x="167" y="375"/>
                    </a:lnTo>
                    <a:lnTo>
                      <a:pt x="163" y="372"/>
                    </a:lnTo>
                    <a:lnTo>
                      <a:pt x="159" y="371"/>
                    </a:lnTo>
                    <a:lnTo>
                      <a:pt x="155" y="369"/>
                    </a:lnTo>
                    <a:lnTo>
                      <a:pt x="151" y="367"/>
                    </a:lnTo>
                    <a:lnTo>
                      <a:pt x="149" y="364"/>
                    </a:lnTo>
                    <a:lnTo>
                      <a:pt x="143" y="363"/>
                    </a:lnTo>
                    <a:lnTo>
                      <a:pt x="141" y="362"/>
                    </a:lnTo>
                    <a:lnTo>
                      <a:pt x="135" y="362"/>
                    </a:lnTo>
                    <a:lnTo>
                      <a:pt x="130" y="363"/>
                    </a:lnTo>
                    <a:lnTo>
                      <a:pt x="126" y="364"/>
                    </a:lnTo>
                    <a:lnTo>
                      <a:pt x="122" y="366"/>
                    </a:lnTo>
                    <a:lnTo>
                      <a:pt x="114" y="367"/>
                    </a:lnTo>
                    <a:lnTo>
                      <a:pt x="109" y="369"/>
                    </a:lnTo>
                    <a:lnTo>
                      <a:pt x="104" y="368"/>
                    </a:lnTo>
                    <a:lnTo>
                      <a:pt x="101" y="367"/>
                    </a:lnTo>
                    <a:lnTo>
                      <a:pt x="99" y="363"/>
                    </a:lnTo>
                    <a:lnTo>
                      <a:pt x="97" y="358"/>
                    </a:lnTo>
                    <a:lnTo>
                      <a:pt x="96" y="355"/>
                    </a:lnTo>
                    <a:lnTo>
                      <a:pt x="92" y="352"/>
                    </a:lnTo>
                    <a:lnTo>
                      <a:pt x="90" y="351"/>
                    </a:lnTo>
                    <a:lnTo>
                      <a:pt x="86" y="351"/>
                    </a:lnTo>
                    <a:lnTo>
                      <a:pt x="82" y="351"/>
                    </a:lnTo>
                    <a:lnTo>
                      <a:pt x="78" y="351"/>
                    </a:lnTo>
                    <a:lnTo>
                      <a:pt x="74" y="350"/>
                    </a:lnTo>
                    <a:lnTo>
                      <a:pt x="71" y="350"/>
                    </a:lnTo>
                    <a:lnTo>
                      <a:pt x="65" y="347"/>
                    </a:lnTo>
                    <a:lnTo>
                      <a:pt x="59" y="345"/>
                    </a:lnTo>
                    <a:lnTo>
                      <a:pt x="56" y="343"/>
                    </a:lnTo>
                    <a:lnTo>
                      <a:pt x="52" y="342"/>
                    </a:lnTo>
                    <a:lnTo>
                      <a:pt x="44" y="338"/>
                    </a:lnTo>
                    <a:lnTo>
                      <a:pt x="38" y="335"/>
                    </a:lnTo>
                    <a:lnTo>
                      <a:pt x="33" y="330"/>
                    </a:lnTo>
                    <a:lnTo>
                      <a:pt x="28" y="324"/>
                    </a:lnTo>
                    <a:lnTo>
                      <a:pt x="27" y="320"/>
                    </a:lnTo>
                    <a:lnTo>
                      <a:pt x="25" y="316"/>
                    </a:lnTo>
                    <a:lnTo>
                      <a:pt x="24" y="310"/>
                    </a:lnTo>
                    <a:lnTo>
                      <a:pt x="24" y="305"/>
                    </a:lnTo>
                    <a:lnTo>
                      <a:pt x="21" y="297"/>
                    </a:lnTo>
                    <a:lnTo>
                      <a:pt x="20" y="292"/>
                    </a:lnTo>
                    <a:lnTo>
                      <a:pt x="19" y="286"/>
                    </a:lnTo>
                    <a:lnTo>
                      <a:pt x="18" y="282"/>
                    </a:lnTo>
                    <a:lnTo>
                      <a:pt x="15" y="275"/>
                    </a:lnTo>
                    <a:lnTo>
                      <a:pt x="14" y="271"/>
                    </a:lnTo>
                    <a:lnTo>
                      <a:pt x="11" y="267"/>
                    </a:lnTo>
                    <a:lnTo>
                      <a:pt x="10" y="265"/>
                    </a:lnTo>
                    <a:lnTo>
                      <a:pt x="6" y="258"/>
                    </a:lnTo>
                    <a:lnTo>
                      <a:pt x="3" y="254"/>
                    </a:lnTo>
                    <a:lnTo>
                      <a:pt x="0" y="250"/>
                    </a:lnTo>
                    <a:lnTo>
                      <a:pt x="63" y="206"/>
                    </a:lnTo>
                    <a:lnTo>
                      <a:pt x="66" y="206"/>
                    </a:lnTo>
                    <a:lnTo>
                      <a:pt x="69" y="207"/>
                    </a:lnTo>
                    <a:lnTo>
                      <a:pt x="73" y="208"/>
                    </a:lnTo>
                    <a:lnTo>
                      <a:pt x="76" y="210"/>
                    </a:lnTo>
                    <a:lnTo>
                      <a:pt x="83" y="211"/>
                    </a:lnTo>
                    <a:lnTo>
                      <a:pt x="88" y="212"/>
                    </a:lnTo>
                    <a:lnTo>
                      <a:pt x="95" y="215"/>
                    </a:lnTo>
                    <a:lnTo>
                      <a:pt x="100" y="216"/>
                    </a:lnTo>
                    <a:lnTo>
                      <a:pt x="107" y="217"/>
                    </a:lnTo>
                    <a:lnTo>
                      <a:pt x="113" y="217"/>
                    </a:lnTo>
                    <a:lnTo>
                      <a:pt x="118" y="219"/>
                    </a:lnTo>
                    <a:lnTo>
                      <a:pt x="124" y="217"/>
                    </a:lnTo>
                    <a:lnTo>
                      <a:pt x="129" y="217"/>
                    </a:lnTo>
                    <a:lnTo>
                      <a:pt x="133" y="216"/>
                    </a:lnTo>
                    <a:lnTo>
                      <a:pt x="137" y="215"/>
                    </a:lnTo>
                    <a:lnTo>
                      <a:pt x="141" y="208"/>
                    </a:lnTo>
                    <a:lnTo>
                      <a:pt x="146" y="203"/>
                    </a:lnTo>
                    <a:lnTo>
                      <a:pt x="149" y="196"/>
                    </a:lnTo>
                    <a:lnTo>
                      <a:pt x="151" y="191"/>
                    </a:lnTo>
                    <a:lnTo>
                      <a:pt x="152" y="185"/>
                    </a:lnTo>
                    <a:lnTo>
                      <a:pt x="154" y="181"/>
                    </a:lnTo>
                    <a:lnTo>
                      <a:pt x="154" y="178"/>
                    </a:lnTo>
                    <a:lnTo>
                      <a:pt x="154" y="177"/>
                    </a:lnTo>
                    <a:close/>
                  </a:path>
                </a:pathLst>
              </a:custGeom>
              <a:solidFill>
                <a:srgbClr val="FFE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8" name="Freeform 48"/>
              <p:cNvSpPr>
                <a:spLocks/>
              </p:cNvSpPr>
              <p:nvPr/>
            </p:nvSpPr>
            <p:spPr bwMode="auto">
              <a:xfrm>
                <a:off x="1252" y="3335"/>
                <a:ext cx="70" cy="57"/>
              </a:xfrm>
              <a:custGeom>
                <a:avLst/>
                <a:gdLst>
                  <a:gd name="T0" fmla="*/ 1 w 140"/>
                  <a:gd name="T1" fmla="*/ 1 h 114"/>
                  <a:gd name="T2" fmla="*/ 1 w 140"/>
                  <a:gd name="T3" fmla="*/ 1 h 114"/>
                  <a:gd name="T4" fmla="*/ 1 w 140"/>
                  <a:gd name="T5" fmla="*/ 0 h 114"/>
                  <a:gd name="T6" fmla="*/ 1 w 140"/>
                  <a:gd name="T7" fmla="*/ 1 h 114"/>
                  <a:gd name="T8" fmla="*/ 1 w 140"/>
                  <a:gd name="T9" fmla="*/ 1 h 114"/>
                  <a:gd name="T10" fmla="*/ 1 w 140"/>
                  <a:gd name="T11" fmla="*/ 1 h 114"/>
                  <a:gd name="T12" fmla="*/ 1 w 140"/>
                  <a:gd name="T13" fmla="*/ 1 h 114"/>
                  <a:gd name="T14" fmla="*/ 1 w 140"/>
                  <a:gd name="T15" fmla="*/ 1 h 114"/>
                  <a:gd name="T16" fmla="*/ 1 w 140"/>
                  <a:gd name="T17" fmla="*/ 1 h 114"/>
                  <a:gd name="T18" fmla="*/ 1 w 140"/>
                  <a:gd name="T19" fmla="*/ 1 h 114"/>
                  <a:gd name="T20" fmla="*/ 1 w 140"/>
                  <a:gd name="T21" fmla="*/ 1 h 114"/>
                  <a:gd name="T22" fmla="*/ 1 w 140"/>
                  <a:gd name="T23" fmla="*/ 1 h 114"/>
                  <a:gd name="T24" fmla="*/ 1 w 140"/>
                  <a:gd name="T25" fmla="*/ 1 h 114"/>
                  <a:gd name="T26" fmla="*/ 0 w 140"/>
                  <a:gd name="T27" fmla="*/ 1 h 114"/>
                  <a:gd name="T28" fmla="*/ 1 w 140"/>
                  <a:gd name="T29" fmla="*/ 1 h 114"/>
                  <a:gd name="T30" fmla="*/ 1 w 140"/>
                  <a:gd name="T31" fmla="*/ 1 h 114"/>
                  <a:gd name="T32" fmla="*/ 1 w 140"/>
                  <a:gd name="T33" fmla="*/ 1 h 114"/>
                  <a:gd name="T34" fmla="*/ 1 w 140"/>
                  <a:gd name="T35" fmla="*/ 1 h 114"/>
                  <a:gd name="T36" fmla="*/ 1 w 140"/>
                  <a:gd name="T37" fmla="*/ 1 h 114"/>
                  <a:gd name="T38" fmla="*/ 1 w 140"/>
                  <a:gd name="T39" fmla="*/ 1 h 114"/>
                  <a:gd name="T40" fmla="*/ 1 w 140"/>
                  <a:gd name="T41" fmla="*/ 1 h 114"/>
                  <a:gd name="T42" fmla="*/ 1 w 140"/>
                  <a:gd name="T43" fmla="*/ 1 h 114"/>
                  <a:gd name="T44" fmla="*/ 1 w 140"/>
                  <a:gd name="T45" fmla="*/ 1 h 114"/>
                  <a:gd name="T46" fmla="*/ 1 w 140"/>
                  <a:gd name="T47" fmla="*/ 1 h 114"/>
                  <a:gd name="T48" fmla="*/ 1 w 140"/>
                  <a:gd name="T49" fmla="*/ 1 h 114"/>
                  <a:gd name="T50" fmla="*/ 1 w 140"/>
                  <a:gd name="T51" fmla="*/ 1 h 114"/>
                  <a:gd name="T52" fmla="*/ 1 w 140"/>
                  <a:gd name="T53" fmla="*/ 1 h 114"/>
                  <a:gd name="T54" fmla="*/ 1 w 140"/>
                  <a:gd name="T55" fmla="*/ 1 h 114"/>
                  <a:gd name="T56" fmla="*/ 1 w 140"/>
                  <a:gd name="T57" fmla="*/ 1 h 114"/>
                  <a:gd name="T58" fmla="*/ 1 w 140"/>
                  <a:gd name="T59" fmla="*/ 1 h 114"/>
                  <a:gd name="T60" fmla="*/ 1 w 140"/>
                  <a:gd name="T61" fmla="*/ 1 h 114"/>
                  <a:gd name="T62" fmla="*/ 1 w 140"/>
                  <a:gd name="T63" fmla="*/ 1 h 114"/>
                  <a:gd name="T64" fmla="*/ 1 w 140"/>
                  <a:gd name="T65" fmla="*/ 1 h 114"/>
                  <a:gd name="T66" fmla="*/ 1 w 140"/>
                  <a:gd name="T67" fmla="*/ 1 h 114"/>
                  <a:gd name="T68" fmla="*/ 1 w 140"/>
                  <a:gd name="T69" fmla="*/ 1 h 114"/>
                  <a:gd name="T70" fmla="*/ 1 w 140"/>
                  <a:gd name="T71" fmla="*/ 1 h 114"/>
                  <a:gd name="T72" fmla="*/ 1 w 140"/>
                  <a:gd name="T73" fmla="*/ 1 h 114"/>
                  <a:gd name="T74" fmla="*/ 1 w 140"/>
                  <a:gd name="T75" fmla="*/ 1 h 114"/>
                  <a:gd name="T76" fmla="*/ 1 w 140"/>
                  <a:gd name="T77" fmla="*/ 1 h 114"/>
                  <a:gd name="T78" fmla="*/ 1 w 140"/>
                  <a:gd name="T79" fmla="*/ 1 h 114"/>
                  <a:gd name="T80" fmla="*/ 1 w 140"/>
                  <a:gd name="T81" fmla="*/ 1 h 114"/>
                  <a:gd name="T82" fmla="*/ 1 w 140"/>
                  <a:gd name="T83" fmla="*/ 1 h 114"/>
                  <a:gd name="T84" fmla="*/ 1 w 140"/>
                  <a:gd name="T85" fmla="*/ 1 h 114"/>
                  <a:gd name="T86" fmla="*/ 1 w 140"/>
                  <a:gd name="T87" fmla="*/ 1 h 114"/>
                  <a:gd name="T88" fmla="*/ 1 w 140"/>
                  <a:gd name="T89" fmla="*/ 1 h 114"/>
                  <a:gd name="T90" fmla="*/ 1 w 140"/>
                  <a:gd name="T91" fmla="*/ 1 h 11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0"/>
                  <a:gd name="T139" fmla="*/ 0 h 114"/>
                  <a:gd name="T140" fmla="*/ 140 w 140"/>
                  <a:gd name="T141" fmla="*/ 114 h 11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0" h="114">
                    <a:moveTo>
                      <a:pt x="31" y="15"/>
                    </a:moveTo>
                    <a:lnTo>
                      <a:pt x="30" y="10"/>
                    </a:lnTo>
                    <a:lnTo>
                      <a:pt x="30" y="7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26" y="0"/>
                    </a:lnTo>
                    <a:lnTo>
                      <a:pt x="23" y="6"/>
                    </a:lnTo>
                    <a:lnTo>
                      <a:pt x="22" y="7"/>
                    </a:lnTo>
                    <a:lnTo>
                      <a:pt x="21" y="11"/>
                    </a:lnTo>
                    <a:lnTo>
                      <a:pt x="19" y="15"/>
                    </a:lnTo>
                    <a:lnTo>
                      <a:pt x="18" y="20"/>
                    </a:lnTo>
                    <a:lnTo>
                      <a:pt x="17" y="24"/>
                    </a:lnTo>
                    <a:lnTo>
                      <a:pt x="15" y="31"/>
                    </a:lnTo>
                    <a:lnTo>
                      <a:pt x="14" y="36"/>
                    </a:lnTo>
                    <a:lnTo>
                      <a:pt x="14" y="42"/>
                    </a:lnTo>
                    <a:lnTo>
                      <a:pt x="12" y="48"/>
                    </a:lnTo>
                    <a:lnTo>
                      <a:pt x="10" y="54"/>
                    </a:lnTo>
                    <a:lnTo>
                      <a:pt x="9" y="61"/>
                    </a:lnTo>
                    <a:lnTo>
                      <a:pt x="8" y="66"/>
                    </a:lnTo>
                    <a:lnTo>
                      <a:pt x="6" y="72"/>
                    </a:lnTo>
                    <a:lnTo>
                      <a:pt x="5" y="78"/>
                    </a:lnTo>
                    <a:lnTo>
                      <a:pt x="4" y="84"/>
                    </a:lnTo>
                    <a:lnTo>
                      <a:pt x="4" y="91"/>
                    </a:lnTo>
                    <a:lnTo>
                      <a:pt x="2" y="95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1" y="108"/>
                    </a:lnTo>
                    <a:lnTo>
                      <a:pt x="0" y="113"/>
                    </a:lnTo>
                    <a:lnTo>
                      <a:pt x="0" y="114"/>
                    </a:lnTo>
                    <a:lnTo>
                      <a:pt x="1" y="113"/>
                    </a:lnTo>
                    <a:lnTo>
                      <a:pt x="4" y="111"/>
                    </a:lnTo>
                    <a:lnTo>
                      <a:pt x="6" y="108"/>
                    </a:lnTo>
                    <a:lnTo>
                      <a:pt x="9" y="105"/>
                    </a:lnTo>
                    <a:lnTo>
                      <a:pt x="13" y="103"/>
                    </a:lnTo>
                    <a:lnTo>
                      <a:pt x="17" y="100"/>
                    </a:lnTo>
                    <a:lnTo>
                      <a:pt x="21" y="96"/>
                    </a:lnTo>
                    <a:lnTo>
                      <a:pt x="26" y="92"/>
                    </a:lnTo>
                    <a:lnTo>
                      <a:pt x="30" y="90"/>
                    </a:lnTo>
                    <a:lnTo>
                      <a:pt x="36" y="87"/>
                    </a:lnTo>
                    <a:lnTo>
                      <a:pt x="43" y="84"/>
                    </a:lnTo>
                    <a:lnTo>
                      <a:pt x="48" y="80"/>
                    </a:lnTo>
                    <a:lnTo>
                      <a:pt x="52" y="79"/>
                    </a:lnTo>
                    <a:lnTo>
                      <a:pt x="56" y="79"/>
                    </a:lnTo>
                    <a:lnTo>
                      <a:pt x="60" y="78"/>
                    </a:lnTo>
                    <a:lnTo>
                      <a:pt x="64" y="78"/>
                    </a:lnTo>
                    <a:lnTo>
                      <a:pt x="68" y="76"/>
                    </a:lnTo>
                    <a:lnTo>
                      <a:pt x="72" y="75"/>
                    </a:lnTo>
                    <a:lnTo>
                      <a:pt x="74" y="74"/>
                    </a:lnTo>
                    <a:lnTo>
                      <a:pt x="80" y="74"/>
                    </a:lnTo>
                    <a:lnTo>
                      <a:pt x="82" y="72"/>
                    </a:lnTo>
                    <a:lnTo>
                      <a:pt x="86" y="71"/>
                    </a:lnTo>
                    <a:lnTo>
                      <a:pt x="91" y="71"/>
                    </a:lnTo>
                    <a:lnTo>
                      <a:pt x="95" y="70"/>
                    </a:lnTo>
                    <a:lnTo>
                      <a:pt x="102" y="67"/>
                    </a:lnTo>
                    <a:lnTo>
                      <a:pt x="109" y="66"/>
                    </a:lnTo>
                    <a:lnTo>
                      <a:pt x="115" y="65"/>
                    </a:lnTo>
                    <a:lnTo>
                      <a:pt x="122" y="63"/>
                    </a:lnTo>
                    <a:lnTo>
                      <a:pt x="127" y="62"/>
                    </a:lnTo>
                    <a:lnTo>
                      <a:pt x="132" y="61"/>
                    </a:lnTo>
                    <a:lnTo>
                      <a:pt x="135" y="59"/>
                    </a:lnTo>
                    <a:lnTo>
                      <a:pt x="137" y="58"/>
                    </a:lnTo>
                    <a:lnTo>
                      <a:pt x="140" y="55"/>
                    </a:lnTo>
                    <a:lnTo>
                      <a:pt x="137" y="53"/>
                    </a:lnTo>
                    <a:lnTo>
                      <a:pt x="133" y="52"/>
                    </a:lnTo>
                    <a:lnTo>
                      <a:pt x="127" y="52"/>
                    </a:lnTo>
                    <a:lnTo>
                      <a:pt x="120" y="52"/>
                    </a:lnTo>
                    <a:lnTo>
                      <a:pt x="114" y="53"/>
                    </a:lnTo>
                    <a:lnTo>
                      <a:pt x="110" y="53"/>
                    </a:lnTo>
                    <a:lnTo>
                      <a:pt x="106" y="53"/>
                    </a:lnTo>
                    <a:lnTo>
                      <a:pt x="101" y="53"/>
                    </a:lnTo>
                    <a:lnTo>
                      <a:pt x="97" y="53"/>
                    </a:lnTo>
                    <a:lnTo>
                      <a:pt x="93" y="53"/>
                    </a:lnTo>
                    <a:lnTo>
                      <a:pt x="88" y="54"/>
                    </a:lnTo>
                    <a:lnTo>
                      <a:pt x="84" y="54"/>
                    </a:lnTo>
                    <a:lnTo>
                      <a:pt x="80" y="54"/>
                    </a:lnTo>
                    <a:lnTo>
                      <a:pt x="74" y="54"/>
                    </a:lnTo>
                    <a:lnTo>
                      <a:pt x="71" y="53"/>
                    </a:lnTo>
                    <a:lnTo>
                      <a:pt x="67" y="53"/>
                    </a:lnTo>
                    <a:lnTo>
                      <a:pt x="63" y="52"/>
                    </a:lnTo>
                    <a:lnTo>
                      <a:pt x="59" y="50"/>
                    </a:lnTo>
                    <a:lnTo>
                      <a:pt x="55" y="49"/>
                    </a:lnTo>
                    <a:lnTo>
                      <a:pt x="50" y="48"/>
                    </a:lnTo>
                    <a:lnTo>
                      <a:pt x="47" y="46"/>
                    </a:lnTo>
                    <a:lnTo>
                      <a:pt x="44" y="44"/>
                    </a:lnTo>
                    <a:lnTo>
                      <a:pt x="42" y="40"/>
                    </a:lnTo>
                    <a:lnTo>
                      <a:pt x="39" y="37"/>
                    </a:lnTo>
                    <a:lnTo>
                      <a:pt x="36" y="33"/>
                    </a:lnTo>
                    <a:lnTo>
                      <a:pt x="34" y="29"/>
                    </a:lnTo>
                    <a:lnTo>
                      <a:pt x="33" y="25"/>
                    </a:lnTo>
                    <a:lnTo>
                      <a:pt x="31" y="20"/>
                    </a:lnTo>
                    <a:lnTo>
                      <a:pt x="31" y="15"/>
                    </a:lnTo>
                    <a:close/>
                  </a:path>
                </a:pathLst>
              </a:custGeom>
              <a:solidFill>
                <a:srgbClr val="FFD6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9" name="Freeform 49"/>
              <p:cNvSpPr>
                <a:spLocks/>
              </p:cNvSpPr>
              <p:nvPr/>
            </p:nvSpPr>
            <p:spPr bwMode="auto">
              <a:xfrm>
                <a:off x="1203" y="3397"/>
                <a:ext cx="48" cy="63"/>
              </a:xfrm>
              <a:custGeom>
                <a:avLst/>
                <a:gdLst>
                  <a:gd name="T0" fmla="*/ 1 w 94"/>
                  <a:gd name="T1" fmla="*/ 0 h 124"/>
                  <a:gd name="T2" fmla="*/ 0 w 94"/>
                  <a:gd name="T3" fmla="*/ 1 h 124"/>
                  <a:gd name="T4" fmla="*/ 1 w 94"/>
                  <a:gd name="T5" fmla="*/ 1 h 124"/>
                  <a:gd name="T6" fmla="*/ 1 w 94"/>
                  <a:gd name="T7" fmla="*/ 1 h 124"/>
                  <a:gd name="T8" fmla="*/ 1 w 94"/>
                  <a:gd name="T9" fmla="*/ 1 h 124"/>
                  <a:gd name="T10" fmla="*/ 1 w 94"/>
                  <a:gd name="T11" fmla="*/ 1 h 124"/>
                  <a:gd name="T12" fmla="*/ 1 w 94"/>
                  <a:gd name="T13" fmla="*/ 1 h 124"/>
                  <a:gd name="T14" fmla="*/ 1 w 94"/>
                  <a:gd name="T15" fmla="*/ 1 h 124"/>
                  <a:gd name="T16" fmla="*/ 1 w 94"/>
                  <a:gd name="T17" fmla="*/ 1 h 124"/>
                  <a:gd name="T18" fmla="*/ 1 w 94"/>
                  <a:gd name="T19" fmla="*/ 1 h 124"/>
                  <a:gd name="T20" fmla="*/ 1 w 94"/>
                  <a:gd name="T21" fmla="*/ 1 h 124"/>
                  <a:gd name="T22" fmla="*/ 1 w 94"/>
                  <a:gd name="T23" fmla="*/ 1 h 124"/>
                  <a:gd name="T24" fmla="*/ 1 w 94"/>
                  <a:gd name="T25" fmla="*/ 1 h 124"/>
                  <a:gd name="T26" fmla="*/ 1 w 94"/>
                  <a:gd name="T27" fmla="*/ 1 h 124"/>
                  <a:gd name="T28" fmla="*/ 1 w 94"/>
                  <a:gd name="T29" fmla="*/ 1 h 124"/>
                  <a:gd name="T30" fmla="*/ 1 w 94"/>
                  <a:gd name="T31" fmla="*/ 1 h 124"/>
                  <a:gd name="T32" fmla="*/ 1 w 94"/>
                  <a:gd name="T33" fmla="*/ 1 h 124"/>
                  <a:gd name="T34" fmla="*/ 1 w 94"/>
                  <a:gd name="T35" fmla="*/ 1 h 124"/>
                  <a:gd name="T36" fmla="*/ 1 w 94"/>
                  <a:gd name="T37" fmla="*/ 1 h 124"/>
                  <a:gd name="T38" fmla="*/ 1 w 94"/>
                  <a:gd name="T39" fmla="*/ 1 h 124"/>
                  <a:gd name="T40" fmla="*/ 1 w 94"/>
                  <a:gd name="T41" fmla="*/ 1 h 124"/>
                  <a:gd name="T42" fmla="*/ 1 w 94"/>
                  <a:gd name="T43" fmla="*/ 1 h 124"/>
                  <a:gd name="T44" fmla="*/ 1 w 94"/>
                  <a:gd name="T45" fmla="*/ 1 h 124"/>
                  <a:gd name="T46" fmla="*/ 1 w 94"/>
                  <a:gd name="T47" fmla="*/ 1 h 124"/>
                  <a:gd name="T48" fmla="*/ 1 w 94"/>
                  <a:gd name="T49" fmla="*/ 1 h 124"/>
                  <a:gd name="T50" fmla="*/ 1 w 94"/>
                  <a:gd name="T51" fmla="*/ 1 h 124"/>
                  <a:gd name="T52" fmla="*/ 1 w 94"/>
                  <a:gd name="T53" fmla="*/ 0 h 124"/>
                  <a:gd name="T54" fmla="*/ 1 w 94"/>
                  <a:gd name="T55" fmla="*/ 0 h 12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4"/>
                  <a:gd name="T85" fmla="*/ 0 h 124"/>
                  <a:gd name="T86" fmla="*/ 94 w 94"/>
                  <a:gd name="T87" fmla="*/ 124 h 12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4" h="124">
                    <a:moveTo>
                      <a:pt x="94" y="0"/>
                    </a:moveTo>
                    <a:lnTo>
                      <a:pt x="0" y="98"/>
                    </a:lnTo>
                    <a:lnTo>
                      <a:pt x="1" y="97"/>
                    </a:lnTo>
                    <a:lnTo>
                      <a:pt x="6" y="94"/>
                    </a:lnTo>
                    <a:lnTo>
                      <a:pt x="9" y="92"/>
                    </a:lnTo>
                    <a:lnTo>
                      <a:pt x="13" y="90"/>
                    </a:lnTo>
                    <a:lnTo>
                      <a:pt x="18" y="89"/>
                    </a:lnTo>
                    <a:lnTo>
                      <a:pt x="22" y="88"/>
                    </a:lnTo>
                    <a:lnTo>
                      <a:pt x="26" y="85"/>
                    </a:lnTo>
                    <a:lnTo>
                      <a:pt x="31" y="84"/>
                    </a:lnTo>
                    <a:lnTo>
                      <a:pt x="35" y="81"/>
                    </a:lnTo>
                    <a:lnTo>
                      <a:pt x="39" y="81"/>
                    </a:lnTo>
                    <a:lnTo>
                      <a:pt x="42" y="80"/>
                    </a:lnTo>
                    <a:lnTo>
                      <a:pt x="46" y="80"/>
                    </a:lnTo>
                    <a:lnTo>
                      <a:pt x="48" y="80"/>
                    </a:lnTo>
                    <a:lnTo>
                      <a:pt x="51" y="83"/>
                    </a:lnTo>
                    <a:lnTo>
                      <a:pt x="54" y="86"/>
                    </a:lnTo>
                    <a:lnTo>
                      <a:pt x="59" y="92"/>
                    </a:lnTo>
                    <a:lnTo>
                      <a:pt x="60" y="94"/>
                    </a:lnTo>
                    <a:lnTo>
                      <a:pt x="63" y="98"/>
                    </a:lnTo>
                    <a:lnTo>
                      <a:pt x="64" y="102"/>
                    </a:lnTo>
                    <a:lnTo>
                      <a:pt x="67" y="106"/>
                    </a:lnTo>
                    <a:lnTo>
                      <a:pt x="69" y="113"/>
                    </a:lnTo>
                    <a:lnTo>
                      <a:pt x="73" y="118"/>
                    </a:lnTo>
                    <a:lnTo>
                      <a:pt x="74" y="122"/>
                    </a:lnTo>
                    <a:lnTo>
                      <a:pt x="76" y="124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D6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0" name="Freeform 50"/>
              <p:cNvSpPr>
                <a:spLocks/>
              </p:cNvSpPr>
              <p:nvPr/>
            </p:nvSpPr>
            <p:spPr bwMode="auto">
              <a:xfrm>
                <a:off x="1250" y="3375"/>
                <a:ext cx="43" cy="76"/>
              </a:xfrm>
              <a:custGeom>
                <a:avLst/>
                <a:gdLst>
                  <a:gd name="T0" fmla="*/ 1 w 86"/>
                  <a:gd name="T1" fmla="*/ 0 h 152"/>
                  <a:gd name="T2" fmla="*/ 1 w 86"/>
                  <a:gd name="T3" fmla="*/ 0 h 152"/>
                  <a:gd name="T4" fmla="*/ 1 w 86"/>
                  <a:gd name="T5" fmla="*/ 0 h 152"/>
                  <a:gd name="T6" fmla="*/ 1 w 86"/>
                  <a:gd name="T7" fmla="*/ 0 h 152"/>
                  <a:gd name="T8" fmla="*/ 1 w 86"/>
                  <a:gd name="T9" fmla="*/ 1 h 152"/>
                  <a:gd name="T10" fmla="*/ 1 w 86"/>
                  <a:gd name="T11" fmla="*/ 1 h 152"/>
                  <a:gd name="T12" fmla="*/ 1 w 86"/>
                  <a:gd name="T13" fmla="*/ 1 h 152"/>
                  <a:gd name="T14" fmla="*/ 1 w 86"/>
                  <a:gd name="T15" fmla="*/ 1 h 152"/>
                  <a:gd name="T16" fmla="*/ 1 w 86"/>
                  <a:gd name="T17" fmla="*/ 1 h 152"/>
                  <a:gd name="T18" fmla="*/ 1 w 86"/>
                  <a:gd name="T19" fmla="*/ 1 h 152"/>
                  <a:gd name="T20" fmla="*/ 1 w 86"/>
                  <a:gd name="T21" fmla="*/ 1 h 152"/>
                  <a:gd name="T22" fmla="*/ 1 w 86"/>
                  <a:gd name="T23" fmla="*/ 1 h 152"/>
                  <a:gd name="T24" fmla="*/ 1 w 86"/>
                  <a:gd name="T25" fmla="*/ 1 h 152"/>
                  <a:gd name="T26" fmla="*/ 1 w 86"/>
                  <a:gd name="T27" fmla="*/ 1 h 152"/>
                  <a:gd name="T28" fmla="*/ 1 w 86"/>
                  <a:gd name="T29" fmla="*/ 1 h 152"/>
                  <a:gd name="T30" fmla="*/ 1 w 86"/>
                  <a:gd name="T31" fmla="*/ 1 h 152"/>
                  <a:gd name="T32" fmla="*/ 1 w 86"/>
                  <a:gd name="T33" fmla="*/ 1 h 152"/>
                  <a:gd name="T34" fmla="*/ 1 w 86"/>
                  <a:gd name="T35" fmla="*/ 1 h 152"/>
                  <a:gd name="T36" fmla="*/ 1 w 86"/>
                  <a:gd name="T37" fmla="*/ 1 h 152"/>
                  <a:gd name="T38" fmla="*/ 1 w 86"/>
                  <a:gd name="T39" fmla="*/ 1 h 152"/>
                  <a:gd name="T40" fmla="*/ 1 w 86"/>
                  <a:gd name="T41" fmla="*/ 1 h 152"/>
                  <a:gd name="T42" fmla="*/ 0 w 86"/>
                  <a:gd name="T43" fmla="*/ 1 h 152"/>
                  <a:gd name="T44" fmla="*/ 0 w 86"/>
                  <a:gd name="T45" fmla="*/ 1 h 152"/>
                  <a:gd name="T46" fmla="*/ 0 w 86"/>
                  <a:gd name="T47" fmla="*/ 1 h 152"/>
                  <a:gd name="T48" fmla="*/ 0 w 86"/>
                  <a:gd name="T49" fmla="*/ 1 h 152"/>
                  <a:gd name="T50" fmla="*/ 0 w 86"/>
                  <a:gd name="T51" fmla="*/ 1 h 152"/>
                  <a:gd name="T52" fmla="*/ 1 w 86"/>
                  <a:gd name="T53" fmla="*/ 1 h 152"/>
                  <a:gd name="T54" fmla="*/ 1 w 86"/>
                  <a:gd name="T55" fmla="*/ 1 h 152"/>
                  <a:gd name="T56" fmla="*/ 1 w 86"/>
                  <a:gd name="T57" fmla="*/ 1 h 152"/>
                  <a:gd name="T58" fmla="*/ 1 w 86"/>
                  <a:gd name="T59" fmla="*/ 1 h 152"/>
                  <a:gd name="T60" fmla="*/ 1 w 86"/>
                  <a:gd name="T61" fmla="*/ 1 h 152"/>
                  <a:gd name="T62" fmla="*/ 1 w 86"/>
                  <a:gd name="T63" fmla="*/ 1 h 152"/>
                  <a:gd name="T64" fmla="*/ 1 w 86"/>
                  <a:gd name="T65" fmla="*/ 1 h 152"/>
                  <a:gd name="T66" fmla="*/ 1 w 86"/>
                  <a:gd name="T67" fmla="*/ 1 h 152"/>
                  <a:gd name="T68" fmla="*/ 1 w 86"/>
                  <a:gd name="T69" fmla="*/ 1 h 152"/>
                  <a:gd name="T70" fmla="*/ 1 w 86"/>
                  <a:gd name="T71" fmla="*/ 1 h 152"/>
                  <a:gd name="T72" fmla="*/ 1 w 86"/>
                  <a:gd name="T73" fmla="*/ 1 h 152"/>
                  <a:gd name="T74" fmla="*/ 1 w 86"/>
                  <a:gd name="T75" fmla="*/ 1 h 152"/>
                  <a:gd name="T76" fmla="*/ 1 w 86"/>
                  <a:gd name="T77" fmla="*/ 1 h 152"/>
                  <a:gd name="T78" fmla="*/ 1 w 86"/>
                  <a:gd name="T79" fmla="*/ 1 h 152"/>
                  <a:gd name="T80" fmla="*/ 1 w 86"/>
                  <a:gd name="T81" fmla="*/ 1 h 152"/>
                  <a:gd name="T82" fmla="*/ 1 w 86"/>
                  <a:gd name="T83" fmla="*/ 0 h 152"/>
                  <a:gd name="T84" fmla="*/ 1 w 86"/>
                  <a:gd name="T85" fmla="*/ 0 h 15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6"/>
                  <a:gd name="T130" fmla="*/ 0 h 152"/>
                  <a:gd name="T131" fmla="*/ 86 w 86"/>
                  <a:gd name="T132" fmla="*/ 152 h 15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6" h="152">
                    <a:moveTo>
                      <a:pt x="86" y="0"/>
                    </a:moveTo>
                    <a:lnTo>
                      <a:pt x="85" y="0"/>
                    </a:lnTo>
                    <a:lnTo>
                      <a:pt x="84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69" y="3"/>
                    </a:lnTo>
                    <a:lnTo>
                      <a:pt x="64" y="5"/>
                    </a:lnTo>
                    <a:lnTo>
                      <a:pt x="57" y="7"/>
                    </a:lnTo>
                    <a:lnTo>
                      <a:pt x="50" y="11"/>
                    </a:lnTo>
                    <a:lnTo>
                      <a:pt x="43" y="13"/>
                    </a:lnTo>
                    <a:lnTo>
                      <a:pt x="35" y="18"/>
                    </a:lnTo>
                    <a:lnTo>
                      <a:pt x="29" y="22"/>
                    </a:lnTo>
                    <a:lnTo>
                      <a:pt x="22" y="29"/>
                    </a:lnTo>
                    <a:lnTo>
                      <a:pt x="17" y="34"/>
                    </a:lnTo>
                    <a:lnTo>
                      <a:pt x="10" y="42"/>
                    </a:lnTo>
                    <a:lnTo>
                      <a:pt x="9" y="46"/>
                    </a:lnTo>
                    <a:lnTo>
                      <a:pt x="6" y="50"/>
                    </a:lnTo>
                    <a:lnTo>
                      <a:pt x="5" y="54"/>
                    </a:lnTo>
                    <a:lnTo>
                      <a:pt x="4" y="59"/>
                    </a:lnTo>
                    <a:lnTo>
                      <a:pt x="1" y="63"/>
                    </a:lnTo>
                    <a:lnTo>
                      <a:pt x="1" y="67"/>
                    </a:lnTo>
                    <a:lnTo>
                      <a:pt x="0" y="71"/>
                    </a:lnTo>
                    <a:lnTo>
                      <a:pt x="0" y="75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5" y="109"/>
                    </a:lnTo>
                    <a:lnTo>
                      <a:pt x="8" y="115"/>
                    </a:lnTo>
                    <a:lnTo>
                      <a:pt x="9" y="119"/>
                    </a:lnTo>
                    <a:lnTo>
                      <a:pt x="12" y="125"/>
                    </a:lnTo>
                    <a:lnTo>
                      <a:pt x="14" y="129"/>
                    </a:lnTo>
                    <a:lnTo>
                      <a:pt x="18" y="132"/>
                    </a:lnTo>
                    <a:lnTo>
                      <a:pt x="22" y="139"/>
                    </a:lnTo>
                    <a:lnTo>
                      <a:pt x="26" y="144"/>
                    </a:lnTo>
                    <a:lnTo>
                      <a:pt x="30" y="148"/>
                    </a:lnTo>
                    <a:lnTo>
                      <a:pt x="33" y="151"/>
                    </a:lnTo>
                    <a:lnTo>
                      <a:pt x="34" y="151"/>
                    </a:lnTo>
                    <a:lnTo>
                      <a:pt x="34" y="152"/>
                    </a:lnTo>
                    <a:lnTo>
                      <a:pt x="17" y="56"/>
                    </a:lnTo>
                    <a:lnTo>
                      <a:pt x="43" y="25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1" name="Freeform 51"/>
              <p:cNvSpPr>
                <a:spLocks/>
              </p:cNvSpPr>
              <p:nvPr/>
            </p:nvSpPr>
            <p:spPr bwMode="auto">
              <a:xfrm>
                <a:off x="1213" y="3357"/>
                <a:ext cx="38" cy="52"/>
              </a:xfrm>
              <a:custGeom>
                <a:avLst/>
                <a:gdLst>
                  <a:gd name="T0" fmla="*/ 1 w 76"/>
                  <a:gd name="T1" fmla="*/ 1 h 104"/>
                  <a:gd name="T2" fmla="*/ 1 w 76"/>
                  <a:gd name="T3" fmla="*/ 1 h 104"/>
                  <a:gd name="T4" fmla="*/ 1 w 76"/>
                  <a:gd name="T5" fmla="*/ 1 h 104"/>
                  <a:gd name="T6" fmla="*/ 1 w 76"/>
                  <a:gd name="T7" fmla="*/ 1 h 104"/>
                  <a:gd name="T8" fmla="*/ 1 w 76"/>
                  <a:gd name="T9" fmla="*/ 1 h 104"/>
                  <a:gd name="T10" fmla="*/ 1 w 76"/>
                  <a:gd name="T11" fmla="*/ 1 h 104"/>
                  <a:gd name="T12" fmla="*/ 1 w 76"/>
                  <a:gd name="T13" fmla="*/ 1 h 104"/>
                  <a:gd name="T14" fmla="*/ 1 w 76"/>
                  <a:gd name="T15" fmla="*/ 1 h 104"/>
                  <a:gd name="T16" fmla="*/ 1 w 76"/>
                  <a:gd name="T17" fmla="*/ 1 h 104"/>
                  <a:gd name="T18" fmla="*/ 1 w 76"/>
                  <a:gd name="T19" fmla="*/ 1 h 104"/>
                  <a:gd name="T20" fmla="*/ 1 w 76"/>
                  <a:gd name="T21" fmla="*/ 1 h 104"/>
                  <a:gd name="T22" fmla="*/ 1 w 76"/>
                  <a:gd name="T23" fmla="*/ 1 h 104"/>
                  <a:gd name="T24" fmla="*/ 1 w 76"/>
                  <a:gd name="T25" fmla="*/ 1 h 104"/>
                  <a:gd name="T26" fmla="*/ 1 w 76"/>
                  <a:gd name="T27" fmla="*/ 1 h 104"/>
                  <a:gd name="T28" fmla="*/ 1 w 76"/>
                  <a:gd name="T29" fmla="*/ 1 h 104"/>
                  <a:gd name="T30" fmla="*/ 1 w 76"/>
                  <a:gd name="T31" fmla="*/ 1 h 104"/>
                  <a:gd name="T32" fmla="*/ 1 w 76"/>
                  <a:gd name="T33" fmla="*/ 1 h 104"/>
                  <a:gd name="T34" fmla="*/ 1 w 76"/>
                  <a:gd name="T35" fmla="*/ 1 h 104"/>
                  <a:gd name="T36" fmla="*/ 1 w 76"/>
                  <a:gd name="T37" fmla="*/ 1 h 104"/>
                  <a:gd name="T38" fmla="*/ 1 w 76"/>
                  <a:gd name="T39" fmla="*/ 1 h 104"/>
                  <a:gd name="T40" fmla="*/ 1 w 76"/>
                  <a:gd name="T41" fmla="*/ 1 h 104"/>
                  <a:gd name="T42" fmla="*/ 1 w 76"/>
                  <a:gd name="T43" fmla="*/ 1 h 104"/>
                  <a:gd name="T44" fmla="*/ 1 w 76"/>
                  <a:gd name="T45" fmla="*/ 1 h 104"/>
                  <a:gd name="T46" fmla="*/ 1 w 76"/>
                  <a:gd name="T47" fmla="*/ 1 h 104"/>
                  <a:gd name="T48" fmla="*/ 1 w 76"/>
                  <a:gd name="T49" fmla="*/ 1 h 104"/>
                  <a:gd name="T50" fmla="*/ 1 w 76"/>
                  <a:gd name="T51" fmla="*/ 1 h 104"/>
                  <a:gd name="T52" fmla="*/ 0 w 76"/>
                  <a:gd name="T53" fmla="*/ 1 h 104"/>
                  <a:gd name="T54" fmla="*/ 1 w 76"/>
                  <a:gd name="T55" fmla="*/ 1 h 104"/>
                  <a:gd name="T56" fmla="*/ 1 w 76"/>
                  <a:gd name="T57" fmla="*/ 1 h 104"/>
                  <a:gd name="T58" fmla="*/ 1 w 76"/>
                  <a:gd name="T59" fmla="*/ 1 h 104"/>
                  <a:gd name="T60" fmla="*/ 1 w 76"/>
                  <a:gd name="T61" fmla="*/ 1 h 104"/>
                  <a:gd name="T62" fmla="*/ 1 w 76"/>
                  <a:gd name="T63" fmla="*/ 1 h 104"/>
                  <a:gd name="T64" fmla="*/ 1 w 76"/>
                  <a:gd name="T65" fmla="*/ 1 h 104"/>
                  <a:gd name="T66" fmla="*/ 1 w 76"/>
                  <a:gd name="T67" fmla="*/ 1 h 104"/>
                  <a:gd name="T68" fmla="*/ 1 w 76"/>
                  <a:gd name="T69" fmla="*/ 1 h 104"/>
                  <a:gd name="T70" fmla="*/ 1 w 76"/>
                  <a:gd name="T71" fmla="*/ 1 h 104"/>
                  <a:gd name="T72" fmla="*/ 1 w 76"/>
                  <a:gd name="T73" fmla="*/ 1 h 104"/>
                  <a:gd name="T74" fmla="*/ 1 w 76"/>
                  <a:gd name="T75" fmla="*/ 1 h 104"/>
                  <a:gd name="T76" fmla="*/ 1 w 76"/>
                  <a:gd name="T77" fmla="*/ 1 h 104"/>
                  <a:gd name="T78" fmla="*/ 1 w 76"/>
                  <a:gd name="T79" fmla="*/ 1 h 104"/>
                  <a:gd name="T80" fmla="*/ 1 w 76"/>
                  <a:gd name="T81" fmla="*/ 1 h 104"/>
                  <a:gd name="T82" fmla="*/ 1 w 76"/>
                  <a:gd name="T83" fmla="*/ 1 h 104"/>
                  <a:gd name="T84" fmla="*/ 1 w 76"/>
                  <a:gd name="T85" fmla="*/ 0 h 104"/>
                  <a:gd name="T86" fmla="*/ 1 w 76"/>
                  <a:gd name="T87" fmla="*/ 0 h 104"/>
                  <a:gd name="T88" fmla="*/ 1 w 76"/>
                  <a:gd name="T89" fmla="*/ 1 h 104"/>
                  <a:gd name="T90" fmla="*/ 1 w 76"/>
                  <a:gd name="T91" fmla="*/ 1 h 104"/>
                  <a:gd name="T92" fmla="*/ 1 w 76"/>
                  <a:gd name="T93" fmla="*/ 1 h 104"/>
                  <a:gd name="T94" fmla="*/ 1 w 76"/>
                  <a:gd name="T95" fmla="*/ 1 h 1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6"/>
                  <a:gd name="T145" fmla="*/ 0 h 104"/>
                  <a:gd name="T146" fmla="*/ 76 w 76"/>
                  <a:gd name="T147" fmla="*/ 104 h 1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6" h="104">
                    <a:moveTo>
                      <a:pt x="63" y="16"/>
                    </a:moveTo>
                    <a:lnTo>
                      <a:pt x="68" y="21"/>
                    </a:lnTo>
                    <a:lnTo>
                      <a:pt x="72" y="27"/>
                    </a:lnTo>
                    <a:lnTo>
                      <a:pt x="75" y="34"/>
                    </a:lnTo>
                    <a:lnTo>
                      <a:pt x="76" y="42"/>
                    </a:lnTo>
                    <a:lnTo>
                      <a:pt x="76" y="50"/>
                    </a:lnTo>
                    <a:lnTo>
                      <a:pt x="76" y="56"/>
                    </a:lnTo>
                    <a:lnTo>
                      <a:pt x="75" y="60"/>
                    </a:lnTo>
                    <a:lnTo>
                      <a:pt x="75" y="64"/>
                    </a:lnTo>
                    <a:lnTo>
                      <a:pt x="74" y="68"/>
                    </a:lnTo>
                    <a:lnTo>
                      <a:pt x="72" y="72"/>
                    </a:lnTo>
                    <a:lnTo>
                      <a:pt x="70" y="76"/>
                    </a:lnTo>
                    <a:lnTo>
                      <a:pt x="68" y="80"/>
                    </a:lnTo>
                    <a:lnTo>
                      <a:pt x="66" y="83"/>
                    </a:lnTo>
                    <a:lnTo>
                      <a:pt x="63" y="86"/>
                    </a:lnTo>
                    <a:lnTo>
                      <a:pt x="58" y="92"/>
                    </a:lnTo>
                    <a:lnTo>
                      <a:pt x="53" y="97"/>
                    </a:lnTo>
                    <a:lnTo>
                      <a:pt x="46" y="100"/>
                    </a:lnTo>
                    <a:lnTo>
                      <a:pt x="41" y="102"/>
                    </a:lnTo>
                    <a:lnTo>
                      <a:pt x="34" y="104"/>
                    </a:lnTo>
                    <a:lnTo>
                      <a:pt x="29" y="104"/>
                    </a:lnTo>
                    <a:lnTo>
                      <a:pt x="22" y="102"/>
                    </a:lnTo>
                    <a:lnTo>
                      <a:pt x="17" y="101"/>
                    </a:lnTo>
                    <a:lnTo>
                      <a:pt x="12" y="98"/>
                    </a:lnTo>
                    <a:lnTo>
                      <a:pt x="8" y="97"/>
                    </a:lnTo>
                    <a:lnTo>
                      <a:pt x="1" y="94"/>
                    </a:lnTo>
                    <a:lnTo>
                      <a:pt x="0" y="93"/>
                    </a:lnTo>
                    <a:lnTo>
                      <a:pt x="37" y="97"/>
                    </a:lnTo>
                    <a:lnTo>
                      <a:pt x="62" y="72"/>
                    </a:lnTo>
                    <a:lnTo>
                      <a:pt x="62" y="71"/>
                    </a:lnTo>
                    <a:lnTo>
                      <a:pt x="62" y="66"/>
                    </a:lnTo>
                    <a:lnTo>
                      <a:pt x="60" y="62"/>
                    </a:lnTo>
                    <a:lnTo>
                      <a:pt x="60" y="58"/>
                    </a:lnTo>
                    <a:lnTo>
                      <a:pt x="60" y="52"/>
                    </a:lnTo>
                    <a:lnTo>
                      <a:pt x="60" y="48"/>
                    </a:lnTo>
                    <a:lnTo>
                      <a:pt x="59" y="42"/>
                    </a:lnTo>
                    <a:lnTo>
                      <a:pt x="58" y="35"/>
                    </a:lnTo>
                    <a:lnTo>
                      <a:pt x="56" y="30"/>
                    </a:lnTo>
                    <a:lnTo>
                      <a:pt x="55" y="25"/>
                    </a:lnTo>
                    <a:lnTo>
                      <a:pt x="54" y="18"/>
                    </a:lnTo>
                    <a:lnTo>
                      <a:pt x="51" y="12"/>
                    </a:lnTo>
                    <a:lnTo>
                      <a:pt x="49" y="5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54" y="5"/>
                    </a:lnTo>
                    <a:lnTo>
                      <a:pt x="59" y="10"/>
                    </a:lnTo>
                    <a:lnTo>
                      <a:pt x="63" y="16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2" name="Freeform 52"/>
              <p:cNvSpPr>
                <a:spLocks/>
              </p:cNvSpPr>
              <p:nvPr/>
            </p:nvSpPr>
            <p:spPr bwMode="auto">
              <a:xfrm>
                <a:off x="1030" y="3250"/>
                <a:ext cx="192" cy="141"/>
              </a:xfrm>
              <a:custGeom>
                <a:avLst/>
                <a:gdLst>
                  <a:gd name="T0" fmla="*/ 1 w 382"/>
                  <a:gd name="T1" fmla="*/ 1 h 282"/>
                  <a:gd name="T2" fmla="*/ 1 w 382"/>
                  <a:gd name="T3" fmla="*/ 1 h 282"/>
                  <a:gd name="T4" fmla="*/ 1 w 382"/>
                  <a:gd name="T5" fmla="*/ 1 h 282"/>
                  <a:gd name="T6" fmla="*/ 1 w 382"/>
                  <a:gd name="T7" fmla="*/ 1 h 282"/>
                  <a:gd name="T8" fmla="*/ 1 w 382"/>
                  <a:gd name="T9" fmla="*/ 1 h 282"/>
                  <a:gd name="T10" fmla="*/ 1 w 382"/>
                  <a:gd name="T11" fmla="*/ 1 h 282"/>
                  <a:gd name="T12" fmla="*/ 1 w 382"/>
                  <a:gd name="T13" fmla="*/ 1 h 282"/>
                  <a:gd name="T14" fmla="*/ 1 w 382"/>
                  <a:gd name="T15" fmla="*/ 1 h 282"/>
                  <a:gd name="T16" fmla="*/ 1 w 382"/>
                  <a:gd name="T17" fmla="*/ 1 h 282"/>
                  <a:gd name="T18" fmla="*/ 1 w 382"/>
                  <a:gd name="T19" fmla="*/ 1 h 282"/>
                  <a:gd name="T20" fmla="*/ 1 w 382"/>
                  <a:gd name="T21" fmla="*/ 1 h 282"/>
                  <a:gd name="T22" fmla="*/ 1 w 382"/>
                  <a:gd name="T23" fmla="*/ 1 h 282"/>
                  <a:gd name="T24" fmla="*/ 1 w 382"/>
                  <a:gd name="T25" fmla="*/ 1 h 282"/>
                  <a:gd name="T26" fmla="*/ 1 w 382"/>
                  <a:gd name="T27" fmla="*/ 1 h 282"/>
                  <a:gd name="T28" fmla="*/ 1 w 382"/>
                  <a:gd name="T29" fmla="*/ 1 h 282"/>
                  <a:gd name="T30" fmla="*/ 1 w 382"/>
                  <a:gd name="T31" fmla="*/ 1 h 282"/>
                  <a:gd name="T32" fmla="*/ 1 w 382"/>
                  <a:gd name="T33" fmla="*/ 1 h 282"/>
                  <a:gd name="T34" fmla="*/ 1 w 382"/>
                  <a:gd name="T35" fmla="*/ 1 h 282"/>
                  <a:gd name="T36" fmla="*/ 1 w 382"/>
                  <a:gd name="T37" fmla="*/ 1 h 282"/>
                  <a:gd name="T38" fmla="*/ 1 w 382"/>
                  <a:gd name="T39" fmla="*/ 1 h 282"/>
                  <a:gd name="T40" fmla="*/ 1 w 382"/>
                  <a:gd name="T41" fmla="*/ 1 h 282"/>
                  <a:gd name="T42" fmla="*/ 1 w 382"/>
                  <a:gd name="T43" fmla="*/ 1 h 282"/>
                  <a:gd name="T44" fmla="*/ 1 w 382"/>
                  <a:gd name="T45" fmla="*/ 1 h 282"/>
                  <a:gd name="T46" fmla="*/ 1 w 382"/>
                  <a:gd name="T47" fmla="*/ 1 h 282"/>
                  <a:gd name="T48" fmla="*/ 1 w 382"/>
                  <a:gd name="T49" fmla="*/ 1 h 282"/>
                  <a:gd name="T50" fmla="*/ 1 w 382"/>
                  <a:gd name="T51" fmla="*/ 1 h 282"/>
                  <a:gd name="T52" fmla="*/ 1 w 382"/>
                  <a:gd name="T53" fmla="*/ 1 h 282"/>
                  <a:gd name="T54" fmla="*/ 1 w 382"/>
                  <a:gd name="T55" fmla="*/ 1 h 282"/>
                  <a:gd name="T56" fmla="*/ 1 w 382"/>
                  <a:gd name="T57" fmla="*/ 1 h 282"/>
                  <a:gd name="T58" fmla="*/ 1 w 382"/>
                  <a:gd name="T59" fmla="*/ 1 h 282"/>
                  <a:gd name="T60" fmla="*/ 1 w 382"/>
                  <a:gd name="T61" fmla="*/ 1 h 282"/>
                  <a:gd name="T62" fmla="*/ 1 w 382"/>
                  <a:gd name="T63" fmla="*/ 1 h 282"/>
                  <a:gd name="T64" fmla="*/ 1 w 382"/>
                  <a:gd name="T65" fmla="*/ 1 h 282"/>
                  <a:gd name="T66" fmla="*/ 1 w 382"/>
                  <a:gd name="T67" fmla="*/ 1 h 282"/>
                  <a:gd name="T68" fmla="*/ 1 w 382"/>
                  <a:gd name="T69" fmla="*/ 1 h 282"/>
                  <a:gd name="T70" fmla="*/ 1 w 382"/>
                  <a:gd name="T71" fmla="*/ 1 h 282"/>
                  <a:gd name="T72" fmla="*/ 1 w 382"/>
                  <a:gd name="T73" fmla="*/ 1 h 282"/>
                  <a:gd name="T74" fmla="*/ 1 w 382"/>
                  <a:gd name="T75" fmla="*/ 1 h 282"/>
                  <a:gd name="T76" fmla="*/ 1 w 382"/>
                  <a:gd name="T77" fmla="*/ 1 h 282"/>
                  <a:gd name="T78" fmla="*/ 1 w 382"/>
                  <a:gd name="T79" fmla="*/ 1 h 282"/>
                  <a:gd name="T80" fmla="*/ 1 w 382"/>
                  <a:gd name="T81" fmla="*/ 1 h 282"/>
                  <a:gd name="T82" fmla="*/ 1 w 382"/>
                  <a:gd name="T83" fmla="*/ 1 h 282"/>
                  <a:gd name="T84" fmla="*/ 1 w 382"/>
                  <a:gd name="T85" fmla="*/ 1 h 282"/>
                  <a:gd name="T86" fmla="*/ 1 w 382"/>
                  <a:gd name="T87" fmla="*/ 1 h 282"/>
                  <a:gd name="T88" fmla="*/ 1 w 382"/>
                  <a:gd name="T89" fmla="*/ 1 h 282"/>
                  <a:gd name="T90" fmla="*/ 1 w 382"/>
                  <a:gd name="T91" fmla="*/ 1 h 282"/>
                  <a:gd name="T92" fmla="*/ 1 w 382"/>
                  <a:gd name="T93" fmla="*/ 1 h 282"/>
                  <a:gd name="T94" fmla="*/ 1 w 382"/>
                  <a:gd name="T95" fmla="*/ 1 h 282"/>
                  <a:gd name="T96" fmla="*/ 1 w 382"/>
                  <a:gd name="T97" fmla="*/ 1 h 282"/>
                  <a:gd name="T98" fmla="*/ 0 w 382"/>
                  <a:gd name="T99" fmla="*/ 1 h 282"/>
                  <a:gd name="T100" fmla="*/ 1 w 382"/>
                  <a:gd name="T101" fmla="*/ 1 h 282"/>
                  <a:gd name="T102" fmla="*/ 1 w 382"/>
                  <a:gd name="T103" fmla="*/ 1 h 282"/>
                  <a:gd name="T104" fmla="*/ 1 w 382"/>
                  <a:gd name="T105" fmla="*/ 1 h 282"/>
                  <a:gd name="T106" fmla="*/ 1 w 382"/>
                  <a:gd name="T107" fmla="*/ 1 h 282"/>
                  <a:gd name="T108" fmla="*/ 1 w 382"/>
                  <a:gd name="T109" fmla="*/ 0 h 282"/>
                  <a:gd name="T110" fmla="*/ 1 w 382"/>
                  <a:gd name="T111" fmla="*/ 1 h 282"/>
                  <a:gd name="T112" fmla="*/ 1 w 382"/>
                  <a:gd name="T113" fmla="*/ 1 h 282"/>
                  <a:gd name="T114" fmla="*/ 1 w 382"/>
                  <a:gd name="T115" fmla="*/ 1 h 282"/>
                  <a:gd name="T116" fmla="*/ 1 w 382"/>
                  <a:gd name="T117" fmla="*/ 1 h 282"/>
                  <a:gd name="T118" fmla="*/ 1 w 382"/>
                  <a:gd name="T119" fmla="*/ 1 h 282"/>
                  <a:gd name="T120" fmla="*/ 1 w 382"/>
                  <a:gd name="T121" fmla="*/ 1 h 2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2"/>
                  <a:gd name="T184" fmla="*/ 0 h 282"/>
                  <a:gd name="T185" fmla="*/ 382 w 382"/>
                  <a:gd name="T186" fmla="*/ 282 h 28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2" h="282">
                    <a:moveTo>
                      <a:pt x="195" y="97"/>
                    </a:moveTo>
                    <a:lnTo>
                      <a:pt x="195" y="96"/>
                    </a:lnTo>
                    <a:lnTo>
                      <a:pt x="198" y="93"/>
                    </a:lnTo>
                    <a:lnTo>
                      <a:pt x="200" y="89"/>
                    </a:lnTo>
                    <a:lnTo>
                      <a:pt x="207" y="83"/>
                    </a:lnTo>
                    <a:lnTo>
                      <a:pt x="211" y="76"/>
                    </a:lnTo>
                    <a:lnTo>
                      <a:pt x="217" y="69"/>
                    </a:lnTo>
                    <a:lnTo>
                      <a:pt x="224" y="63"/>
                    </a:lnTo>
                    <a:lnTo>
                      <a:pt x="229" y="55"/>
                    </a:lnTo>
                    <a:lnTo>
                      <a:pt x="233" y="51"/>
                    </a:lnTo>
                    <a:lnTo>
                      <a:pt x="238" y="47"/>
                    </a:lnTo>
                    <a:lnTo>
                      <a:pt x="244" y="43"/>
                    </a:lnTo>
                    <a:lnTo>
                      <a:pt x="251" y="39"/>
                    </a:lnTo>
                    <a:lnTo>
                      <a:pt x="254" y="38"/>
                    </a:lnTo>
                    <a:lnTo>
                      <a:pt x="258" y="35"/>
                    </a:lnTo>
                    <a:lnTo>
                      <a:pt x="262" y="34"/>
                    </a:lnTo>
                    <a:lnTo>
                      <a:pt x="266" y="31"/>
                    </a:lnTo>
                    <a:lnTo>
                      <a:pt x="270" y="30"/>
                    </a:lnTo>
                    <a:lnTo>
                      <a:pt x="275" y="29"/>
                    </a:lnTo>
                    <a:lnTo>
                      <a:pt x="279" y="27"/>
                    </a:lnTo>
                    <a:lnTo>
                      <a:pt x="283" y="26"/>
                    </a:lnTo>
                    <a:lnTo>
                      <a:pt x="287" y="25"/>
                    </a:lnTo>
                    <a:lnTo>
                      <a:pt x="291" y="24"/>
                    </a:lnTo>
                    <a:lnTo>
                      <a:pt x="295" y="22"/>
                    </a:lnTo>
                    <a:lnTo>
                      <a:pt x="300" y="20"/>
                    </a:lnTo>
                    <a:lnTo>
                      <a:pt x="306" y="18"/>
                    </a:lnTo>
                    <a:lnTo>
                      <a:pt x="313" y="17"/>
                    </a:lnTo>
                    <a:lnTo>
                      <a:pt x="318" y="14"/>
                    </a:lnTo>
                    <a:lnTo>
                      <a:pt x="322" y="14"/>
                    </a:lnTo>
                    <a:lnTo>
                      <a:pt x="325" y="13"/>
                    </a:lnTo>
                    <a:lnTo>
                      <a:pt x="326" y="13"/>
                    </a:lnTo>
                    <a:lnTo>
                      <a:pt x="326" y="14"/>
                    </a:lnTo>
                    <a:lnTo>
                      <a:pt x="325" y="17"/>
                    </a:lnTo>
                    <a:lnTo>
                      <a:pt x="325" y="22"/>
                    </a:lnTo>
                    <a:lnTo>
                      <a:pt x="324" y="29"/>
                    </a:lnTo>
                    <a:lnTo>
                      <a:pt x="322" y="37"/>
                    </a:lnTo>
                    <a:lnTo>
                      <a:pt x="322" y="43"/>
                    </a:lnTo>
                    <a:lnTo>
                      <a:pt x="322" y="47"/>
                    </a:lnTo>
                    <a:lnTo>
                      <a:pt x="322" y="51"/>
                    </a:lnTo>
                    <a:lnTo>
                      <a:pt x="322" y="55"/>
                    </a:lnTo>
                    <a:lnTo>
                      <a:pt x="325" y="59"/>
                    </a:lnTo>
                    <a:lnTo>
                      <a:pt x="326" y="64"/>
                    </a:lnTo>
                    <a:lnTo>
                      <a:pt x="330" y="68"/>
                    </a:lnTo>
                    <a:lnTo>
                      <a:pt x="335" y="72"/>
                    </a:lnTo>
                    <a:lnTo>
                      <a:pt x="342" y="76"/>
                    </a:lnTo>
                    <a:lnTo>
                      <a:pt x="346" y="80"/>
                    </a:lnTo>
                    <a:lnTo>
                      <a:pt x="352" y="84"/>
                    </a:lnTo>
                    <a:lnTo>
                      <a:pt x="354" y="86"/>
                    </a:lnTo>
                    <a:lnTo>
                      <a:pt x="355" y="90"/>
                    </a:lnTo>
                    <a:lnTo>
                      <a:pt x="356" y="94"/>
                    </a:lnTo>
                    <a:lnTo>
                      <a:pt x="356" y="98"/>
                    </a:lnTo>
                    <a:lnTo>
                      <a:pt x="356" y="102"/>
                    </a:lnTo>
                    <a:lnTo>
                      <a:pt x="355" y="106"/>
                    </a:lnTo>
                    <a:lnTo>
                      <a:pt x="355" y="110"/>
                    </a:lnTo>
                    <a:lnTo>
                      <a:pt x="354" y="115"/>
                    </a:lnTo>
                    <a:lnTo>
                      <a:pt x="352" y="119"/>
                    </a:lnTo>
                    <a:lnTo>
                      <a:pt x="352" y="123"/>
                    </a:lnTo>
                    <a:lnTo>
                      <a:pt x="351" y="128"/>
                    </a:lnTo>
                    <a:lnTo>
                      <a:pt x="351" y="132"/>
                    </a:lnTo>
                    <a:lnTo>
                      <a:pt x="350" y="138"/>
                    </a:lnTo>
                    <a:lnTo>
                      <a:pt x="348" y="142"/>
                    </a:lnTo>
                    <a:lnTo>
                      <a:pt x="348" y="145"/>
                    </a:lnTo>
                    <a:lnTo>
                      <a:pt x="348" y="151"/>
                    </a:lnTo>
                    <a:lnTo>
                      <a:pt x="348" y="155"/>
                    </a:lnTo>
                    <a:lnTo>
                      <a:pt x="351" y="159"/>
                    </a:lnTo>
                    <a:lnTo>
                      <a:pt x="352" y="163"/>
                    </a:lnTo>
                    <a:lnTo>
                      <a:pt x="354" y="166"/>
                    </a:lnTo>
                    <a:lnTo>
                      <a:pt x="382" y="195"/>
                    </a:lnTo>
                    <a:lnTo>
                      <a:pt x="377" y="194"/>
                    </a:lnTo>
                    <a:lnTo>
                      <a:pt x="372" y="194"/>
                    </a:lnTo>
                    <a:lnTo>
                      <a:pt x="367" y="194"/>
                    </a:lnTo>
                    <a:lnTo>
                      <a:pt x="362" y="194"/>
                    </a:lnTo>
                    <a:lnTo>
                      <a:pt x="358" y="194"/>
                    </a:lnTo>
                    <a:lnTo>
                      <a:pt x="354" y="195"/>
                    </a:lnTo>
                    <a:lnTo>
                      <a:pt x="350" y="197"/>
                    </a:lnTo>
                    <a:lnTo>
                      <a:pt x="346" y="198"/>
                    </a:lnTo>
                    <a:lnTo>
                      <a:pt x="339" y="201"/>
                    </a:lnTo>
                    <a:lnTo>
                      <a:pt x="334" y="204"/>
                    </a:lnTo>
                    <a:lnTo>
                      <a:pt x="329" y="208"/>
                    </a:lnTo>
                    <a:lnTo>
                      <a:pt x="326" y="214"/>
                    </a:lnTo>
                    <a:lnTo>
                      <a:pt x="321" y="218"/>
                    </a:lnTo>
                    <a:lnTo>
                      <a:pt x="320" y="223"/>
                    </a:lnTo>
                    <a:lnTo>
                      <a:pt x="318" y="229"/>
                    </a:lnTo>
                    <a:lnTo>
                      <a:pt x="318" y="235"/>
                    </a:lnTo>
                    <a:lnTo>
                      <a:pt x="318" y="241"/>
                    </a:lnTo>
                    <a:lnTo>
                      <a:pt x="320" y="246"/>
                    </a:lnTo>
                    <a:lnTo>
                      <a:pt x="322" y="253"/>
                    </a:lnTo>
                    <a:lnTo>
                      <a:pt x="326" y="260"/>
                    </a:lnTo>
                    <a:lnTo>
                      <a:pt x="326" y="261"/>
                    </a:lnTo>
                    <a:lnTo>
                      <a:pt x="325" y="265"/>
                    </a:lnTo>
                    <a:lnTo>
                      <a:pt x="321" y="269"/>
                    </a:lnTo>
                    <a:lnTo>
                      <a:pt x="318" y="273"/>
                    </a:lnTo>
                    <a:lnTo>
                      <a:pt x="314" y="275"/>
                    </a:lnTo>
                    <a:lnTo>
                      <a:pt x="310" y="279"/>
                    </a:lnTo>
                    <a:lnTo>
                      <a:pt x="308" y="281"/>
                    </a:lnTo>
                    <a:lnTo>
                      <a:pt x="308" y="282"/>
                    </a:lnTo>
                    <a:lnTo>
                      <a:pt x="306" y="281"/>
                    </a:lnTo>
                    <a:lnTo>
                      <a:pt x="304" y="279"/>
                    </a:lnTo>
                    <a:lnTo>
                      <a:pt x="300" y="277"/>
                    </a:lnTo>
                    <a:lnTo>
                      <a:pt x="295" y="274"/>
                    </a:lnTo>
                    <a:lnTo>
                      <a:pt x="288" y="270"/>
                    </a:lnTo>
                    <a:lnTo>
                      <a:pt x="282" y="266"/>
                    </a:lnTo>
                    <a:lnTo>
                      <a:pt x="278" y="262"/>
                    </a:lnTo>
                    <a:lnTo>
                      <a:pt x="275" y="261"/>
                    </a:lnTo>
                    <a:lnTo>
                      <a:pt x="270" y="258"/>
                    </a:lnTo>
                    <a:lnTo>
                      <a:pt x="267" y="256"/>
                    </a:lnTo>
                    <a:lnTo>
                      <a:pt x="263" y="253"/>
                    </a:lnTo>
                    <a:lnTo>
                      <a:pt x="259" y="249"/>
                    </a:lnTo>
                    <a:lnTo>
                      <a:pt x="254" y="246"/>
                    </a:lnTo>
                    <a:lnTo>
                      <a:pt x="251" y="244"/>
                    </a:lnTo>
                    <a:lnTo>
                      <a:pt x="248" y="240"/>
                    </a:lnTo>
                    <a:lnTo>
                      <a:pt x="242" y="236"/>
                    </a:lnTo>
                    <a:lnTo>
                      <a:pt x="240" y="232"/>
                    </a:lnTo>
                    <a:lnTo>
                      <a:pt x="237" y="229"/>
                    </a:lnTo>
                    <a:lnTo>
                      <a:pt x="229" y="222"/>
                    </a:lnTo>
                    <a:lnTo>
                      <a:pt x="224" y="215"/>
                    </a:lnTo>
                    <a:lnTo>
                      <a:pt x="220" y="207"/>
                    </a:lnTo>
                    <a:lnTo>
                      <a:pt x="217" y="201"/>
                    </a:lnTo>
                    <a:lnTo>
                      <a:pt x="215" y="197"/>
                    </a:lnTo>
                    <a:lnTo>
                      <a:pt x="215" y="193"/>
                    </a:lnTo>
                    <a:lnTo>
                      <a:pt x="212" y="189"/>
                    </a:lnTo>
                    <a:lnTo>
                      <a:pt x="212" y="186"/>
                    </a:lnTo>
                    <a:lnTo>
                      <a:pt x="210" y="180"/>
                    </a:lnTo>
                    <a:lnTo>
                      <a:pt x="207" y="176"/>
                    </a:lnTo>
                    <a:lnTo>
                      <a:pt x="204" y="170"/>
                    </a:lnTo>
                    <a:lnTo>
                      <a:pt x="202" y="168"/>
                    </a:lnTo>
                    <a:lnTo>
                      <a:pt x="199" y="164"/>
                    </a:lnTo>
                    <a:lnTo>
                      <a:pt x="196" y="163"/>
                    </a:lnTo>
                    <a:lnTo>
                      <a:pt x="190" y="157"/>
                    </a:lnTo>
                    <a:lnTo>
                      <a:pt x="185" y="156"/>
                    </a:lnTo>
                    <a:lnTo>
                      <a:pt x="178" y="156"/>
                    </a:lnTo>
                    <a:lnTo>
                      <a:pt x="173" y="157"/>
                    </a:lnTo>
                    <a:lnTo>
                      <a:pt x="166" y="159"/>
                    </a:lnTo>
                    <a:lnTo>
                      <a:pt x="160" y="165"/>
                    </a:lnTo>
                    <a:lnTo>
                      <a:pt x="156" y="168"/>
                    </a:lnTo>
                    <a:lnTo>
                      <a:pt x="152" y="172"/>
                    </a:lnTo>
                    <a:lnTo>
                      <a:pt x="149" y="176"/>
                    </a:lnTo>
                    <a:lnTo>
                      <a:pt x="145" y="181"/>
                    </a:lnTo>
                    <a:lnTo>
                      <a:pt x="141" y="185"/>
                    </a:lnTo>
                    <a:lnTo>
                      <a:pt x="136" y="190"/>
                    </a:lnTo>
                    <a:lnTo>
                      <a:pt x="131" y="195"/>
                    </a:lnTo>
                    <a:lnTo>
                      <a:pt x="126" y="201"/>
                    </a:lnTo>
                    <a:lnTo>
                      <a:pt x="120" y="206"/>
                    </a:lnTo>
                    <a:lnTo>
                      <a:pt x="114" y="211"/>
                    </a:lnTo>
                    <a:lnTo>
                      <a:pt x="107" y="216"/>
                    </a:lnTo>
                    <a:lnTo>
                      <a:pt x="101" y="223"/>
                    </a:lnTo>
                    <a:lnTo>
                      <a:pt x="97" y="224"/>
                    </a:lnTo>
                    <a:lnTo>
                      <a:pt x="93" y="227"/>
                    </a:lnTo>
                    <a:lnTo>
                      <a:pt x="90" y="229"/>
                    </a:lnTo>
                    <a:lnTo>
                      <a:pt x="86" y="231"/>
                    </a:lnTo>
                    <a:lnTo>
                      <a:pt x="78" y="233"/>
                    </a:lnTo>
                    <a:lnTo>
                      <a:pt x="72" y="237"/>
                    </a:lnTo>
                    <a:lnTo>
                      <a:pt x="67" y="240"/>
                    </a:lnTo>
                    <a:lnTo>
                      <a:pt x="60" y="241"/>
                    </a:lnTo>
                    <a:lnTo>
                      <a:pt x="55" y="242"/>
                    </a:lnTo>
                    <a:lnTo>
                      <a:pt x="51" y="245"/>
                    </a:lnTo>
                    <a:lnTo>
                      <a:pt x="46" y="245"/>
                    </a:lnTo>
                    <a:lnTo>
                      <a:pt x="42" y="246"/>
                    </a:lnTo>
                    <a:lnTo>
                      <a:pt x="37" y="246"/>
                    </a:lnTo>
                    <a:lnTo>
                      <a:pt x="35" y="246"/>
                    </a:lnTo>
                    <a:lnTo>
                      <a:pt x="31" y="246"/>
                    </a:lnTo>
                    <a:lnTo>
                      <a:pt x="30" y="248"/>
                    </a:lnTo>
                    <a:lnTo>
                      <a:pt x="30" y="246"/>
                    </a:lnTo>
                    <a:lnTo>
                      <a:pt x="31" y="244"/>
                    </a:lnTo>
                    <a:lnTo>
                      <a:pt x="33" y="239"/>
                    </a:lnTo>
                    <a:lnTo>
                      <a:pt x="34" y="235"/>
                    </a:lnTo>
                    <a:lnTo>
                      <a:pt x="34" y="229"/>
                    </a:lnTo>
                    <a:lnTo>
                      <a:pt x="34" y="224"/>
                    </a:lnTo>
                    <a:lnTo>
                      <a:pt x="33" y="219"/>
                    </a:lnTo>
                    <a:lnTo>
                      <a:pt x="29" y="218"/>
                    </a:lnTo>
                    <a:lnTo>
                      <a:pt x="23" y="214"/>
                    </a:lnTo>
                    <a:lnTo>
                      <a:pt x="22" y="210"/>
                    </a:lnTo>
                    <a:lnTo>
                      <a:pt x="22" y="204"/>
                    </a:lnTo>
                    <a:lnTo>
                      <a:pt x="23" y="198"/>
                    </a:lnTo>
                    <a:lnTo>
                      <a:pt x="26" y="193"/>
                    </a:lnTo>
                    <a:lnTo>
                      <a:pt x="27" y="189"/>
                    </a:lnTo>
                    <a:lnTo>
                      <a:pt x="27" y="185"/>
                    </a:lnTo>
                    <a:lnTo>
                      <a:pt x="26" y="183"/>
                    </a:lnTo>
                    <a:lnTo>
                      <a:pt x="21" y="181"/>
                    </a:lnTo>
                    <a:lnTo>
                      <a:pt x="18" y="178"/>
                    </a:lnTo>
                    <a:lnTo>
                      <a:pt x="14" y="176"/>
                    </a:lnTo>
                    <a:lnTo>
                      <a:pt x="12" y="172"/>
                    </a:lnTo>
                    <a:lnTo>
                      <a:pt x="9" y="166"/>
                    </a:lnTo>
                    <a:lnTo>
                      <a:pt x="10" y="163"/>
                    </a:lnTo>
                    <a:lnTo>
                      <a:pt x="13" y="157"/>
                    </a:lnTo>
                    <a:lnTo>
                      <a:pt x="17" y="153"/>
                    </a:lnTo>
                    <a:lnTo>
                      <a:pt x="18" y="149"/>
                    </a:lnTo>
                    <a:lnTo>
                      <a:pt x="18" y="145"/>
                    </a:lnTo>
                    <a:lnTo>
                      <a:pt x="16" y="139"/>
                    </a:lnTo>
                    <a:lnTo>
                      <a:pt x="13" y="134"/>
                    </a:lnTo>
                    <a:lnTo>
                      <a:pt x="9" y="127"/>
                    </a:lnTo>
                    <a:lnTo>
                      <a:pt x="6" y="121"/>
                    </a:lnTo>
                    <a:lnTo>
                      <a:pt x="4" y="115"/>
                    </a:lnTo>
                    <a:lnTo>
                      <a:pt x="4" y="111"/>
                    </a:lnTo>
                    <a:lnTo>
                      <a:pt x="2" y="105"/>
                    </a:lnTo>
                    <a:lnTo>
                      <a:pt x="2" y="100"/>
                    </a:lnTo>
                    <a:lnTo>
                      <a:pt x="1" y="94"/>
                    </a:lnTo>
                    <a:lnTo>
                      <a:pt x="1" y="90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79"/>
                    </a:lnTo>
                    <a:lnTo>
                      <a:pt x="0" y="76"/>
                    </a:lnTo>
                    <a:lnTo>
                      <a:pt x="1" y="68"/>
                    </a:lnTo>
                    <a:lnTo>
                      <a:pt x="5" y="63"/>
                    </a:lnTo>
                    <a:lnTo>
                      <a:pt x="6" y="58"/>
                    </a:lnTo>
                    <a:lnTo>
                      <a:pt x="10" y="55"/>
                    </a:lnTo>
                    <a:lnTo>
                      <a:pt x="14" y="51"/>
                    </a:lnTo>
                    <a:lnTo>
                      <a:pt x="20" y="48"/>
                    </a:lnTo>
                    <a:lnTo>
                      <a:pt x="23" y="43"/>
                    </a:lnTo>
                    <a:lnTo>
                      <a:pt x="29" y="39"/>
                    </a:lnTo>
                    <a:lnTo>
                      <a:pt x="33" y="35"/>
                    </a:lnTo>
                    <a:lnTo>
                      <a:pt x="37" y="30"/>
                    </a:lnTo>
                    <a:lnTo>
                      <a:pt x="39" y="26"/>
                    </a:lnTo>
                    <a:lnTo>
                      <a:pt x="42" y="22"/>
                    </a:lnTo>
                    <a:lnTo>
                      <a:pt x="44" y="18"/>
                    </a:lnTo>
                    <a:lnTo>
                      <a:pt x="47" y="16"/>
                    </a:lnTo>
                    <a:lnTo>
                      <a:pt x="51" y="8"/>
                    </a:lnTo>
                    <a:lnTo>
                      <a:pt x="54" y="4"/>
                    </a:lnTo>
                    <a:lnTo>
                      <a:pt x="55" y="1"/>
                    </a:lnTo>
                    <a:lnTo>
                      <a:pt x="55" y="0"/>
                    </a:lnTo>
                    <a:lnTo>
                      <a:pt x="124" y="33"/>
                    </a:lnTo>
                    <a:lnTo>
                      <a:pt x="124" y="35"/>
                    </a:lnTo>
                    <a:lnTo>
                      <a:pt x="124" y="38"/>
                    </a:lnTo>
                    <a:lnTo>
                      <a:pt x="126" y="42"/>
                    </a:lnTo>
                    <a:lnTo>
                      <a:pt x="127" y="47"/>
                    </a:lnTo>
                    <a:lnTo>
                      <a:pt x="128" y="52"/>
                    </a:lnTo>
                    <a:lnTo>
                      <a:pt x="130" y="58"/>
                    </a:lnTo>
                    <a:lnTo>
                      <a:pt x="132" y="64"/>
                    </a:lnTo>
                    <a:lnTo>
                      <a:pt x="134" y="69"/>
                    </a:lnTo>
                    <a:lnTo>
                      <a:pt x="135" y="76"/>
                    </a:lnTo>
                    <a:lnTo>
                      <a:pt x="137" y="81"/>
                    </a:lnTo>
                    <a:lnTo>
                      <a:pt x="140" y="88"/>
                    </a:lnTo>
                    <a:lnTo>
                      <a:pt x="143" y="92"/>
                    </a:lnTo>
                    <a:lnTo>
                      <a:pt x="145" y="96"/>
                    </a:lnTo>
                    <a:lnTo>
                      <a:pt x="149" y="100"/>
                    </a:lnTo>
                    <a:lnTo>
                      <a:pt x="153" y="102"/>
                    </a:lnTo>
                    <a:lnTo>
                      <a:pt x="160" y="102"/>
                    </a:lnTo>
                    <a:lnTo>
                      <a:pt x="168" y="102"/>
                    </a:lnTo>
                    <a:lnTo>
                      <a:pt x="174" y="102"/>
                    </a:lnTo>
                    <a:lnTo>
                      <a:pt x="181" y="101"/>
                    </a:lnTo>
                    <a:lnTo>
                      <a:pt x="186" y="100"/>
                    </a:lnTo>
                    <a:lnTo>
                      <a:pt x="190" y="97"/>
                    </a:lnTo>
                    <a:lnTo>
                      <a:pt x="194" y="97"/>
                    </a:lnTo>
                    <a:lnTo>
                      <a:pt x="195" y="97"/>
                    </a:lnTo>
                    <a:close/>
                  </a:path>
                </a:pathLst>
              </a:custGeom>
              <a:solidFill>
                <a:srgbClr val="FFE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3" name="Freeform 53"/>
              <p:cNvSpPr>
                <a:spLocks/>
              </p:cNvSpPr>
              <p:nvPr/>
            </p:nvSpPr>
            <p:spPr bwMode="auto">
              <a:xfrm>
                <a:off x="1125" y="3295"/>
                <a:ext cx="61" cy="64"/>
              </a:xfrm>
              <a:custGeom>
                <a:avLst/>
                <a:gdLst>
                  <a:gd name="T0" fmla="*/ 1 w 121"/>
                  <a:gd name="T1" fmla="*/ 1 h 128"/>
                  <a:gd name="T2" fmla="*/ 1 w 121"/>
                  <a:gd name="T3" fmla="*/ 1 h 128"/>
                  <a:gd name="T4" fmla="*/ 1 w 121"/>
                  <a:gd name="T5" fmla="*/ 0 h 128"/>
                  <a:gd name="T6" fmla="*/ 1 w 121"/>
                  <a:gd name="T7" fmla="*/ 0 h 128"/>
                  <a:gd name="T8" fmla="*/ 1 w 121"/>
                  <a:gd name="T9" fmla="*/ 1 h 128"/>
                  <a:gd name="T10" fmla="*/ 1 w 121"/>
                  <a:gd name="T11" fmla="*/ 1 h 128"/>
                  <a:gd name="T12" fmla="*/ 1 w 121"/>
                  <a:gd name="T13" fmla="*/ 1 h 128"/>
                  <a:gd name="T14" fmla="*/ 1 w 121"/>
                  <a:gd name="T15" fmla="*/ 1 h 128"/>
                  <a:gd name="T16" fmla="*/ 1 w 121"/>
                  <a:gd name="T17" fmla="*/ 1 h 128"/>
                  <a:gd name="T18" fmla="*/ 1 w 121"/>
                  <a:gd name="T19" fmla="*/ 1 h 128"/>
                  <a:gd name="T20" fmla="*/ 1 w 121"/>
                  <a:gd name="T21" fmla="*/ 1 h 128"/>
                  <a:gd name="T22" fmla="*/ 1 w 121"/>
                  <a:gd name="T23" fmla="*/ 1 h 128"/>
                  <a:gd name="T24" fmla="*/ 1 w 121"/>
                  <a:gd name="T25" fmla="*/ 1 h 128"/>
                  <a:gd name="T26" fmla="*/ 1 w 121"/>
                  <a:gd name="T27" fmla="*/ 1 h 128"/>
                  <a:gd name="T28" fmla="*/ 1 w 121"/>
                  <a:gd name="T29" fmla="*/ 1 h 128"/>
                  <a:gd name="T30" fmla="*/ 1 w 121"/>
                  <a:gd name="T31" fmla="*/ 1 h 128"/>
                  <a:gd name="T32" fmla="*/ 1 w 121"/>
                  <a:gd name="T33" fmla="*/ 1 h 128"/>
                  <a:gd name="T34" fmla="*/ 1 w 121"/>
                  <a:gd name="T35" fmla="*/ 1 h 128"/>
                  <a:gd name="T36" fmla="*/ 1 w 121"/>
                  <a:gd name="T37" fmla="*/ 1 h 128"/>
                  <a:gd name="T38" fmla="*/ 1 w 121"/>
                  <a:gd name="T39" fmla="*/ 1 h 128"/>
                  <a:gd name="T40" fmla="*/ 1 w 121"/>
                  <a:gd name="T41" fmla="*/ 1 h 128"/>
                  <a:gd name="T42" fmla="*/ 1 w 121"/>
                  <a:gd name="T43" fmla="*/ 1 h 128"/>
                  <a:gd name="T44" fmla="*/ 1 w 121"/>
                  <a:gd name="T45" fmla="*/ 1 h 128"/>
                  <a:gd name="T46" fmla="*/ 1 w 121"/>
                  <a:gd name="T47" fmla="*/ 1 h 128"/>
                  <a:gd name="T48" fmla="*/ 1 w 121"/>
                  <a:gd name="T49" fmla="*/ 1 h 128"/>
                  <a:gd name="T50" fmla="*/ 1 w 121"/>
                  <a:gd name="T51" fmla="*/ 1 h 128"/>
                  <a:gd name="T52" fmla="*/ 1 w 121"/>
                  <a:gd name="T53" fmla="*/ 1 h 128"/>
                  <a:gd name="T54" fmla="*/ 1 w 121"/>
                  <a:gd name="T55" fmla="*/ 1 h 128"/>
                  <a:gd name="T56" fmla="*/ 1 w 121"/>
                  <a:gd name="T57" fmla="*/ 1 h 128"/>
                  <a:gd name="T58" fmla="*/ 1 w 121"/>
                  <a:gd name="T59" fmla="*/ 1 h 128"/>
                  <a:gd name="T60" fmla="*/ 1 w 121"/>
                  <a:gd name="T61" fmla="*/ 1 h 128"/>
                  <a:gd name="T62" fmla="*/ 1 w 121"/>
                  <a:gd name="T63" fmla="*/ 1 h 128"/>
                  <a:gd name="T64" fmla="*/ 1 w 121"/>
                  <a:gd name="T65" fmla="*/ 1 h 128"/>
                  <a:gd name="T66" fmla="*/ 1 w 121"/>
                  <a:gd name="T67" fmla="*/ 1 h 128"/>
                  <a:gd name="T68" fmla="*/ 1 w 121"/>
                  <a:gd name="T69" fmla="*/ 1 h 128"/>
                  <a:gd name="T70" fmla="*/ 1 w 121"/>
                  <a:gd name="T71" fmla="*/ 1 h 128"/>
                  <a:gd name="T72" fmla="*/ 1 w 121"/>
                  <a:gd name="T73" fmla="*/ 1 h 128"/>
                  <a:gd name="T74" fmla="*/ 1 w 121"/>
                  <a:gd name="T75" fmla="*/ 1 h 128"/>
                  <a:gd name="T76" fmla="*/ 1 w 121"/>
                  <a:gd name="T77" fmla="*/ 1 h 128"/>
                  <a:gd name="T78" fmla="*/ 1 w 121"/>
                  <a:gd name="T79" fmla="*/ 1 h 128"/>
                  <a:gd name="T80" fmla="*/ 1 w 121"/>
                  <a:gd name="T81" fmla="*/ 1 h 128"/>
                  <a:gd name="T82" fmla="*/ 1 w 121"/>
                  <a:gd name="T83" fmla="*/ 1 h 1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1"/>
                  <a:gd name="T127" fmla="*/ 0 h 128"/>
                  <a:gd name="T128" fmla="*/ 121 w 121"/>
                  <a:gd name="T129" fmla="*/ 128 h 1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1" h="128">
                    <a:moveTo>
                      <a:pt x="100" y="12"/>
                    </a:moveTo>
                    <a:lnTo>
                      <a:pt x="104" y="8"/>
                    </a:lnTo>
                    <a:lnTo>
                      <a:pt x="107" y="6"/>
                    </a:lnTo>
                    <a:lnTo>
                      <a:pt x="110" y="4"/>
                    </a:lnTo>
                    <a:lnTo>
                      <a:pt x="111" y="3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102" y="0"/>
                    </a:lnTo>
                    <a:lnTo>
                      <a:pt x="99" y="0"/>
                    </a:lnTo>
                    <a:lnTo>
                      <a:pt x="94" y="2"/>
                    </a:lnTo>
                    <a:lnTo>
                      <a:pt x="90" y="3"/>
                    </a:lnTo>
                    <a:lnTo>
                      <a:pt x="85" y="4"/>
                    </a:lnTo>
                    <a:lnTo>
                      <a:pt x="79" y="6"/>
                    </a:lnTo>
                    <a:lnTo>
                      <a:pt x="74" y="8"/>
                    </a:lnTo>
                    <a:lnTo>
                      <a:pt x="69" y="11"/>
                    </a:lnTo>
                    <a:lnTo>
                      <a:pt x="62" y="12"/>
                    </a:lnTo>
                    <a:lnTo>
                      <a:pt x="57" y="14"/>
                    </a:lnTo>
                    <a:lnTo>
                      <a:pt x="51" y="16"/>
                    </a:lnTo>
                    <a:lnTo>
                      <a:pt x="44" y="17"/>
                    </a:lnTo>
                    <a:lnTo>
                      <a:pt x="38" y="20"/>
                    </a:lnTo>
                    <a:lnTo>
                      <a:pt x="32" y="23"/>
                    </a:lnTo>
                    <a:lnTo>
                      <a:pt x="27" y="24"/>
                    </a:lnTo>
                    <a:lnTo>
                      <a:pt x="22" y="27"/>
                    </a:lnTo>
                    <a:lnTo>
                      <a:pt x="17" y="28"/>
                    </a:lnTo>
                    <a:lnTo>
                      <a:pt x="13" y="29"/>
                    </a:lnTo>
                    <a:lnTo>
                      <a:pt x="9" y="31"/>
                    </a:lnTo>
                    <a:lnTo>
                      <a:pt x="6" y="32"/>
                    </a:lnTo>
                    <a:lnTo>
                      <a:pt x="1" y="33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6" y="37"/>
                    </a:lnTo>
                    <a:lnTo>
                      <a:pt x="7" y="37"/>
                    </a:lnTo>
                    <a:lnTo>
                      <a:pt x="11" y="38"/>
                    </a:lnTo>
                    <a:lnTo>
                      <a:pt x="17" y="40"/>
                    </a:lnTo>
                    <a:lnTo>
                      <a:pt x="21" y="42"/>
                    </a:lnTo>
                    <a:lnTo>
                      <a:pt x="24" y="44"/>
                    </a:lnTo>
                    <a:lnTo>
                      <a:pt x="31" y="46"/>
                    </a:lnTo>
                    <a:lnTo>
                      <a:pt x="35" y="49"/>
                    </a:lnTo>
                    <a:lnTo>
                      <a:pt x="40" y="53"/>
                    </a:lnTo>
                    <a:lnTo>
                      <a:pt x="47" y="57"/>
                    </a:lnTo>
                    <a:lnTo>
                      <a:pt x="52" y="62"/>
                    </a:lnTo>
                    <a:lnTo>
                      <a:pt x="57" y="66"/>
                    </a:lnTo>
                    <a:lnTo>
                      <a:pt x="64" y="73"/>
                    </a:lnTo>
                    <a:lnTo>
                      <a:pt x="68" y="78"/>
                    </a:lnTo>
                    <a:lnTo>
                      <a:pt x="74" y="84"/>
                    </a:lnTo>
                    <a:lnTo>
                      <a:pt x="78" y="90"/>
                    </a:lnTo>
                    <a:lnTo>
                      <a:pt x="85" y="95"/>
                    </a:lnTo>
                    <a:lnTo>
                      <a:pt x="89" y="100"/>
                    </a:lnTo>
                    <a:lnTo>
                      <a:pt x="94" y="105"/>
                    </a:lnTo>
                    <a:lnTo>
                      <a:pt x="99" y="111"/>
                    </a:lnTo>
                    <a:lnTo>
                      <a:pt x="103" y="116"/>
                    </a:lnTo>
                    <a:lnTo>
                      <a:pt x="107" y="118"/>
                    </a:lnTo>
                    <a:lnTo>
                      <a:pt x="111" y="122"/>
                    </a:lnTo>
                    <a:lnTo>
                      <a:pt x="114" y="125"/>
                    </a:lnTo>
                    <a:lnTo>
                      <a:pt x="116" y="126"/>
                    </a:lnTo>
                    <a:lnTo>
                      <a:pt x="120" y="128"/>
                    </a:lnTo>
                    <a:lnTo>
                      <a:pt x="121" y="124"/>
                    </a:lnTo>
                    <a:lnTo>
                      <a:pt x="119" y="118"/>
                    </a:lnTo>
                    <a:lnTo>
                      <a:pt x="116" y="114"/>
                    </a:lnTo>
                    <a:lnTo>
                      <a:pt x="112" y="109"/>
                    </a:lnTo>
                    <a:lnTo>
                      <a:pt x="110" y="104"/>
                    </a:lnTo>
                    <a:lnTo>
                      <a:pt x="103" y="97"/>
                    </a:lnTo>
                    <a:lnTo>
                      <a:pt x="99" y="90"/>
                    </a:lnTo>
                    <a:lnTo>
                      <a:pt x="97" y="86"/>
                    </a:lnTo>
                    <a:lnTo>
                      <a:pt x="94" y="82"/>
                    </a:lnTo>
                    <a:lnTo>
                      <a:pt x="93" y="78"/>
                    </a:lnTo>
                    <a:lnTo>
                      <a:pt x="90" y="75"/>
                    </a:lnTo>
                    <a:lnTo>
                      <a:pt x="89" y="71"/>
                    </a:lnTo>
                    <a:lnTo>
                      <a:pt x="86" y="66"/>
                    </a:lnTo>
                    <a:lnTo>
                      <a:pt x="85" y="62"/>
                    </a:lnTo>
                    <a:lnTo>
                      <a:pt x="83" y="58"/>
                    </a:lnTo>
                    <a:lnTo>
                      <a:pt x="81" y="54"/>
                    </a:lnTo>
                    <a:lnTo>
                      <a:pt x="81" y="50"/>
                    </a:lnTo>
                    <a:lnTo>
                      <a:pt x="81" y="45"/>
                    </a:lnTo>
                    <a:lnTo>
                      <a:pt x="81" y="42"/>
                    </a:lnTo>
                    <a:lnTo>
                      <a:pt x="81" y="38"/>
                    </a:lnTo>
                    <a:lnTo>
                      <a:pt x="82" y="33"/>
                    </a:lnTo>
                    <a:lnTo>
                      <a:pt x="83" y="29"/>
                    </a:lnTo>
                    <a:lnTo>
                      <a:pt x="86" y="27"/>
                    </a:lnTo>
                    <a:lnTo>
                      <a:pt x="89" y="23"/>
                    </a:lnTo>
                    <a:lnTo>
                      <a:pt x="91" y="19"/>
                    </a:lnTo>
                    <a:lnTo>
                      <a:pt x="95" y="15"/>
                    </a:lnTo>
                    <a:lnTo>
                      <a:pt x="100" y="12"/>
                    </a:lnTo>
                    <a:close/>
                  </a:path>
                </a:pathLst>
              </a:custGeom>
              <a:solidFill>
                <a:srgbClr val="FFD6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4" name="Freeform 54"/>
              <p:cNvSpPr>
                <a:spLocks/>
              </p:cNvSpPr>
              <p:nvPr/>
            </p:nvSpPr>
            <p:spPr bwMode="auto">
              <a:xfrm>
                <a:off x="1053" y="3297"/>
                <a:ext cx="66" cy="39"/>
              </a:xfrm>
              <a:custGeom>
                <a:avLst/>
                <a:gdLst>
                  <a:gd name="T0" fmla="*/ 1 w 131"/>
                  <a:gd name="T1" fmla="*/ 1 h 78"/>
                  <a:gd name="T2" fmla="*/ 0 w 131"/>
                  <a:gd name="T3" fmla="*/ 0 h 78"/>
                  <a:gd name="T4" fmla="*/ 1 w 131"/>
                  <a:gd name="T5" fmla="*/ 1 h 78"/>
                  <a:gd name="T6" fmla="*/ 1 w 131"/>
                  <a:gd name="T7" fmla="*/ 1 h 78"/>
                  <a:gd name="T8" fmla="*/ 1 w 131"/>
                  <a:gd name="T9" fmla="*/ 1 h 78"/>
                  <a:gd name="T10" fmla="*/ 1 w 131"/>
                  <a:gd name="T11" fmla="*/ 1 h 78"/>
                  <a:gd name="T12" fmla="*/ 1 w 131"/>
                  <a:gd name="T13" fmla="*/ 1 h 78"/>
                  <a:gd name="T14" fmla="*/ 1 w 131"/>
                  <a:gd name="T15" fmla="*/ 1 h 78"/>
                  <a:gd name="T16" fmla="*/ 1 w 131"/>
                  <a:gd name="T17" fmla="*/ 1 h 78"/>
                  <a:gd name="T18" fmla="*/ 1 w 131"/>
                  <a:gd name="T19" fmla="*/ 1 h 78"/>
                  <a:gd name="T20" fmla="*/ 1 w 131"/>
                  <a:gd name="T21" fmla="*/ 1 h 78"/>
                  <a:gd name="T22" fmla="*/ 1 w 131"/>
                  <a:gd name="T23" fmla="*/ 1 h 78"/>
                  <a:gd name="T24" fmla="*/ 1 w 131"/>
                  <a:gd name="T25" fmla="*/ 1 h 78"/>
                  <a:gd name="T26" fmla="*/ 1 w 131"/>
                  <a:gd name="T27" fmla="*/ 1 h 78"/>
                  <a:gd name="T28" fmla="*/ 1 w 131"/>
                  <a:gd name="T29" fmla="*/ 1 h 78"/>
                  <a:gd name="T30" fmla="*/ 1 w 131"/>
                  <a:gd name="T31" fmla="*/ 1 h 78"/>
                  <a:gd name="T32" fmla="*/ 1 w 131"/>
                  <a:gd name="T33" fmla="*/ 1 h 78"/>
                  <a:gd name="T34" fmla="*/ 1 w 131"/>
                  <a:gd name="T35" fmla="*/ 1 h 78"/>
                  <a:gd name="T36" fmla="*/ 1 w 131"/>
                  <a:gd name="T37" fmla="*/ 1 h 78"/>
                  <a:gd name="T38" fmla="*/ 1 w 131"/>
                  <a:gd name="T39" fmla="*/ 1 h 78"/>
                  <a:gd name="T40" fmla="*/ 1 w 131"/>
                  <a:gd name="T41" fmla="*/ 1 h 78"/>
                  <a:gd name="T42" fmla="*/ 1 w 131"/>
                  <a:gd name="T43" fmla="*/ 1 h 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1"/>
                  <a:gd name="T67" fmla="*/ 0 h 78"/>
                  <a:gd name="T68" fmla="*/ 131 w 131"/>
                  <a:gd name="T69" fmla="*/ 78 h 7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1" h="78">
                    <a:moveTo>
                      <a:pt x="131" y="34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6" y="6"/>
                    </a:lnTo>
                    <a:lnTo>
                      <a:pt x="8" y="7"/>
                    </a:lnTo>
                    <a:lnTo>
                      <a:pt x="12" y="10"/>
                    </a:lnTo>
                    <a:lnTo>
                      <a:pt x="15" y="12"/>
                    </a:lnTo>
                    <a:lnTo>
                      <a:pt x="19" y="15"/>
                    </a:lnTo>
                    <a:lnTo>
                      <a:pt x="26" y="21"/>
                    </a:lnTo>
                    <a:lnTo>
                      <a:pt x="34" y="27"/>
                    </a:lnTo>
                    <a:lnTo>
                      <a:pt x="36" y="33"/>
                    </a:lnTo>
                    <a:lnTo>
                      <a:pt x="39" y="38"/>
                    </a:lnTo>
                    <a:lnTo>
                      <a:pt x="36" y="42"/>
                    </a:lnTo>
                    <a:lnTo>
                      <a:pt x="34" y="49"/>
                    </a:lnTo>
                    <a:lnTo>
                      <a:pt x="30" y="55"/>
                    </a:lnTo>
                    <a:lnTo>
                      <a:pt x="26" y="62"/>
                    </a:lnTo>
                    <a:lnTo>
                      <a:pt x="22" y="67"/>
                    </a:lnTo>
                    <a:lnTo>
                      <a:pt x="19" y="72"/>
                    </a:lnTo>
                    <a:lnTo>
                      <a:pt x="15" y="76"/>
                    </a:lnTo>
                    <a:lnTo>
                      <a:pt x="15" y="78"/>
                    </a:lnTo>
                    <a:lnTo>
                      <a:pt x="131" y="34"/>
                    </a:lnTo>
                    <a:close/>
                  </a:path>
                </a:pathLst>
              </a:custGeom>
              <a:solidFill>
                <a:srgbClr val="FFD6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5" name="Freeform 55"/>
              <p:cNvSpPr>
                <a:spLocks/>
              </p:cNvSpPr>
              <p:nvPr/>
            </p:nvSpPr>
            <p:spPr bwMode="auto">
              <a:xfrm>
                <a:off x="1081" y="3317"/>
                <a:ext cx="80" cy="38"/>
              </a:xfrm>
              <a:custGeom>
                <a:avLst/>
                <a:gdLst>
                  <a:gd name="T0" fmla="*/ 0 w 161"/>
                  <a:gd name="T1" fmla="*/ 1 h 76"/>
                  <a:gd name="T2" fmla="*/ 0 w 161"/>
                  <a:gd name="T3" fmla="*/ 1 h 76"/>
                  <a:gd name="T4" fmla="*/ 0 w 161"/>
                  <a:gd name="T5" fmla="*/ 1 h 76"/>
                  <a:gd name="T6" fmla="*/ 0 w 161"/>
                  <a:gd name="T7" fmla="*/ 1 h 76"/>
                  <a:gd name="T8" fmla="*/ 0 w 161"/>
                  <a:gd name="T9" fmla="*/ 1 h 76"/>
                  <a:gd name="T10" fmla="*/ 0 w 161"/>
                  <a:gd name="T11" fmla="*/ 1 h 76"/>
                  <a:gd name="T12" fmla="*/ 0 w 161"/>
                  <a:gd name="T13" fmla="*/ 1 h 76"/>
                  <a:gd name="T14" fmla="*/ 0 w 161"/>
                  <a:gd name="T15" fmla="*/ 1 h 76"/>
                  <a:gd name="T16" fmla="*/ 0 w 161"/>
                  <a:gd name="T17" fmla="*/ 1 h 76"/>
                  <a:gd name="T18" fmla="*/ 0 w 161"/>
                  <a:gd name="T19" fmla="*/ 1 h 76"/>
                  <a:gd name="T20" fmla="*/ 0 w 161"/>
                  <a:gd name="T21" fmla="*/ 1 h 76"/>
                  <a:gd name="T22" fmla="*/ 0 w 161"/>
                  <a:gd name="T23" fmla="*/ 1 h 76"/>
                  <a:gd name="T24" fmla="*/ 0 w 161"/>
                  <a:gd name="T25" fmla="*/ 1 h 76"/>
                  <a:gd name="T26" fmla="*/ 0 w 161"/>
                  <a:gd name="T27" fmla="*/ 1 h 76"/>
                  <a:gd name="T28" fmla="*/ 0 w 161"/>
                  <a:gd name="T29" fmla="*/ 1 h 76"/>
                  <a:gd name="T30" fmla="*/ 0 w 161"/>
                  <a:gd name="T31" fmla="*/ 1 h 76"/>
                  <a:gd name="T32" fmla="*/ 0 w 161"/>
                  <a:gd name="T33" fmla="*/ 1 h 76"/>
                  <a:gd name="T34" fmla="*/ 0 w 161"/>
                  <a:gd name="T35" fmla="*/ 0 h 76"/>
                  <a:gd name="T36" fmla="*/ 0 w 161"/>
                  <a:gd name="T37" fmla="*/ 0 h 76"/>
                  <a:gd name="T38" fmla="*/ 0 w 161"/>
                  <a:gd name="T39" fmla="*/ 0 h 76"/>
                  <a:gd name="T40" fmla="*/ 0 w 161"/>
                  <a:gd name="T41" fmla="*/ 0 h 76"/>
                  <a:gd name="T42" fmla="*/ 0 w 161"/>
                  <a:gd name="T43" fmla="*/ 0 h 76"/>
                  <a:gd name="T44" fmla="*/ 0 w 161"/>
                  <a:gd name="T45" fmla="*/ 1 h 76"/>
                  <a:gd name="T46" fmla="*/ 0 w 161"/>
                  <a:gd name="T47" fmla="*/ 1 h 76"/>
                  <a:gd name="T48" fmla="*/ 0 w 161"/>
                  <a:gd name="T49" fmla="*/ 1 h 76"/>
                  <a:gd name="T50" fmla="*/ 0 w 161"/>
                  <a:gd name="T51" fmla="*/ 1 h 76"/>
                  <a:gd name="T52" fmla="*/ 0 w 161"/>
                  <a:gd name="T53" fmla="*/ 1 h 76"/>
                  <a:gd name="T54" fmla="*/ 0 w 161"/>
                  <a:gd name="T55" fmla="*/ 1 h 76"/>
                  <a:gd name="T56" fmla="*/ 0 w 161"/>
                  <a:gd name="T57" fmla="*/ 1 h 76"/>
                  <a:gd name="T58" fmla="*/ 0 w 161"/>
                  <a:gd name="T59" fmla="*/ 1 h 76"/>
                  <a:gd name="T60" fmla="*/ 0 w 161"/>
                  <a:gd name="T61" fmla="*/ 1 h 76"/>
                  <a:gd name="T62" fmla="*/ 0 w 161"/>
                  <a:gd name="T63" fmla="*/ 1 h 76"/>
                  <a:gd name="T64" fmla="*/ 0 w 161"/>
                  <a:gd name="T65" fmla="*/ 1 h 76"/>
                  <a:gd name="T66" fmla="*/ 0 w 161"/>
                  <a:gd name="T67" fmla="*/ 1 h 76"/>
                  <a:gd name="T68" fmla="*/ 0 w 161"/>
                  <a:gd name="T69" fmla="*/ 1 h 76"/>
                  <a:gd name="T70" fmla="*/ 0 w 161"/>
                  <a:gd name="T71" fmla="*/ 1 h 76"/>
                  <a:gd name="T72" fmla="*/ 0 w 161"/>
                  <a:gd name="T73" fmla="*/ 1 h 76"/>
                  <a:gd name="T74" fmla="*/ 0 w 161"/>
                  <a:gd name="T75" fmla="*/ 1 h 76"/>
                  <a:gd name="T76" fmla="*/ 0 w 161"/>
                  <a:gd name="T77" fmla="*/ 1 h 76"/>
                  <a:gd name="T78" fmla="*/ 0 w 161"/>
                  <a:gd name="T79" fmla="*/ 1 h 76"/>
                  <a:gd name="T80" fmla="*/ 0 w 161"/>
                  <a:gd name="T81" fmla="*/ 1 h 76"/>
                  <a:gd name="T82" fmla="*/ 0 w 161"/>
                  <a:gd name="T83" fmla="*/ 1 h 76"/>
                  <a:gd name="T84" fmla="*/ 0 w 161"/>
                  <a:gd name="T85" fmla="*/ 1 h 76"/>
                  <a:gd name="T86" fmla="*/ 0 w 161"/>
                  <a:gd name="T87" fmla="*/ 1 h 76"/>
                  <a:gd name="T88" fmla="*/ 0 w 161"/>
                  <a:gd name="T89" fmla="*/ 1 h 76"/>
                  <a:gd name="T90" fmla="*/ 0 w 161"/>
                  <a:gd name="T91" fmla="*/ 1 h 76"/>
                  <a:gd name="T92" fmla="*/ 0 w 161"/>
                  <a:gd name="T93" fmla="*/ 1 h 76"/>
                  <a:gd name="T94" fmla="*/ 0 w 161"/>
                  <a:gd name="T95" fmla="*/ 1 h 76"/>
                  <a:gd name="T96" fmla="*/ 0 w 161"/>
                  <a:gd name="T97" fmla="*/ 1 h 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1"/>
                  <a:gd name="T148" fmla="*/ 0 h 76"/>
                  <a:gd name="T149" fmla="*/ 161 w 161"/>
                  <a:gd name="T150" fmla="*/ 76 h 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1" h="76">
                    <a:moveTo>
                      <a:pt x="161" y="46"/>
                    </a:moveTo>
                    <a:lnTo>
                      <a:pt x="160" y="44"/>
                    </a:lnTo>
                    <a:lnTo>
                      <a:pt x="158" y="43"/>
                    </a:lnTo>
                    <a:lnTo>
                      <a:pt x="156" y="40"/>
                    </a:lnTo>
                    <a:lnTo>
                      <a:pt x="152" y="36"/>
                    </a:lnTo>
                    <a:lnTo>
                      <a:pt x="148" y="32"/>
                    </a:lnTo>
                    <a:lnTo>
                      <a:pt x="144" y="29"/>
                    </a:lnTo>
                    <a:lnTo>
                      <a:pt x="137" y="23"/>
                    </a:lnTo>
                    <a:lnTo>
                      <a:pt x="132" y="19"/>
                    </a:lnTo>
                    <a:lnTo>
                      <a:pt x="124" y="14"/>
                    </a:lnTo>
                    <a:lnTo>
                      <a:pt x="118" y="10"/>
                    </a:lnTo>
                    <a:lnTo>
                      <a:pt x="114" y="8"/>
                    </a:lnTo>
                    <a:lnTo>
                      <a:pt x="110" y="6"/>
                    </a:lnTo>
                    <a:lnTo>
                      <a:pt x="106" y="5"/>
                    </a:lnTo>
                    <a:lnTo>
                      <a:pt x="102" y="4"/>
                    </a:lnTo>
                    <a:lnTo>
                      <a:pt x="97" y="1"/>
                    </a:lnTo>
                    <a:lnTo>
                      <a:pt x="93" y="1"/>
                    </a:lnTo>
                    <a:lnTo>
                      <a:pt x="89" y="0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3" y="4"/>
                    </a:lnTo>
                    <a:lnTo>
                      <a:pt x="59" y="5"/>
                    </a:lnTo>
                    <a:lnTo>
                      <a:pt x="55" y="5"/>
                    </a:lnTo>
                    <a:lnTo>
                      <a:pt x="50" y="8"/>
                    </a:lnTo>
                    <a:lnTo>
                      <a:pt x="43" y="10"/>
                    </a:lnTo>
                    <a:lnTo>
                      <a:pt x="36" y="15"/>
                    </a:lnTo>
                    <a:lnTo>
                      <a:pt x="31" y="19"/>
                    </a:lnTo>
                    <a:lnTo>
                      <a:pt x="27" y="23"/>
                    </a:lnTo>
                    <a:lnTo>
                      <a:pt x="22" y="29"/>
                    </a:lnTo>
                    <a:lnTo>
                      <a:pt x="19" y="34"/>
                    </a:lnTo>
                    <a:lnTo>
                      <a:pt x="15" y="38"/>
                    </a:lnTo>
                    <a:lnTo>
                      <a:pt x="13" y="43"/>
                    </a:lnTo>
                    <a:lnTo>
                      <a:pt x="12" y="47"/>
                    </a:lnTo>
                    <a:lnTo>
                      <a:pt x="10" y="51"/>
                    </a:lnTo>
                    <a:lnTo>
                      <a:pt x="8" y="55"/>
                    </a:lnTo>
                    <a:lnTo>
                      <a:pt x="8" y="59"/>
                    </a:lnTo>
                    <a:lnTo>
                      <a:pt x="6" y="60"/>
                    </a:lnTo>
                    <a:lnTo>
                      <a:pt x="5" y="63"/>
                    </a:lnTo>
                    <a:lnTo>
                      <a:pt x="2" y="69"/>
                    </a:lnTo>
                    <a:lnTo>
                      <a:pt x="1" y="73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76" y="13"/>
                    </a:lnTo>
                    <a:lnTo>
                      <a:pt x="115" y="19"/>
                    </a:lnTo>
                    <a:lnTo>
                      <a:pt x="161" y="46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6" name="Freeform 56"/>
              <p:cNvSpPr>
                <a:spLocks/>
              </p:cNvSpPr>
              <p:nvPr/>
            </p:nvSpPr>
            <p:spPr bwMode="auto">
              <a:xfrm>
                <a:off x="1094" y="3281"/>
                <a:ext cx="52" cy="29"/>
              </a:xfrm>
              <a:custGeom>
                <a:avLst/>
                <a:gdLst>
                  <a:gd name="T0" fmla="*/ 0 w 105"/>
                  <a:gd name="T1" fmla="*/ 0 h 59"/>
                  <a:gd name="T2" fmla="*/ 0 w 105"/>
                  <a:gd name="T3" fmla="*/ 0 h 59"/>
                  <a:gd name="T4" fmla="*/ 0 w 105"/>
                  <a:gd name="T5" fmla="*/ 0 h 59"/>
                  <a:gd name="T6" fmla="*/ 0 w 105"/>
                  <a:gd name="T7" fmla="*/ 0 h 59"/>
                  <a:gd name="T8" fmla="*/ 0 w 105"/>
                  <a:gd name="T9" fmla="*/ 0 h 59"/>
                  <a:gd name="T10" fmla="*/ 0 w 105"/>
                  <a:gd name="T11" fmla="*/ 0 h 59"/>
                  <a:gd name="T12" fmla="*/ 0 w 105"/>
                  <a:gd name="T13" fmla="*/ 0 h 59"/>
                  <a:gd name="T14" fmla="*/ 0 w 105"/>
                  <a:gd name="T15" fmla="*/ 0 h 59"/>
                  <a:gd name="T16" fmla="*/ 0 w 105"/>
                  <a:gd name="T17" fmla="*/ 0 h 59"/>
                  <a:gd name="T18" fmla="*/ 0 w 105"/>
                  <a:gd name="T19" fmla="*/ 0 h 59"/>
                  <a:gd name="T20" fmla="*/ 0 w 105"/>
                  <a:gd name="T21" fmla="*/ 0 h 59"/>
                  <a:gd name="T22" fmla="*/ 0 w 105"/>
                  <a:gd name="T23" fmla="*/ 0 h 59"/>
                  <a:gd name="T24" fmla="*/ 0 w 105"/>
                  <a:gd name="T25" fmla="*/ 0 h 59"/>
                  <a:gd name="T26" fmla="*/ 0 w 105"/>
                  <a:gd name="T27" fmla="*/ 0 h 59"/>
                  <a:gd name="T28" fmla="*/ 0 w 105"/>
                  <a:gd name="T29" fmla="*/ 0 h 59"/>
                  <a:gd name="T30" fmla="*/ 0 w 105"/>
                  <a:gd name="T31" fmla="*/ 0 h 59"/>
                  <a:gd name="T32" fmla="*/ 0 w 105"/>
                  <a:gd name="T33" fmla="*/ 0 h 59"/>
                  <a:gd name="T34" fmla="*/ 0 w 105"/>
                  <a:gd name="T35" fmla="*/ 0 h 59"/>
                  <a:gd name="T36" fmla="*/ 0 w 105"/>
                  <a:gd name="T37" fmla="*/ 0 h 59"/>
                  <a:gd name="T38" fmla="*/ 0 w 105"/>
                  <a:gd name="T39" fmla="*/ 0 h 59"/>
                  <a:gd name="T40" fmla="*/ 0 w 105"/>
                  <a:gd name="T41" fmla="*/ 0 h 59"/>
                  <a:gd name="T42" fmla="*/ 0 w 105"/>
                  <a:gd name="T43" fmla="*/ 0 h 59"/>
                  <a:gd name="T44" fmla="*/ 0 w 105"/>
                  <a:gd name="T45" fmla="*/ 0 h 59"/>
                  <a:gd name="T46" fmla="*/ 0 w 105"/>
                  <a:gd name="T47" fmla="*/ 0 h 59"/>
                  <a:gd name="T48" fmla="*/ 0 w 105"/>
                  <a:gd name="T49" fmla="*/ 0 h 59"/>
                  <a:gd name="T50" fmla="*/ 0 w 105"/>
                  <a:gd name="T51" fmla="*/ 0 h 59"/>
                  <a:gd name="T52" fmla="*/ 0 w 105"/>
                  <a:gd name="T53" fmla="*/ 0 h 59"/>
                  <a:gd name="T54" fmla="*/ 0 w 105"/>
                  <a:gd name="T55" fmla="*/ 0 h 59"/>
                  <a:gd name="T56" fmla="*/ 0 w 105"/>
                  <a:gd name="T57" fmla="*/ 0 h 59"/>
                  <a:gd name="T58" fmla="*/ 0 w 105"/>
                  <a:gd name="T59" fmla="*/ 0 h 59"/>
                  <a:gd name="T60" fmla="*/ 0 w 105"/>
                  <a:gd name="T61" fmla="*/ 0 h 59"/>
                  <a:gd name="T62" fmla="*/ 0 w 105"/>
                  <a:gd name="T63" fmla="*/ 0 h 59"/>
                  <a:gd name="T64" fmla="*/ 0 w 105"/>
                  <a:gd name="T65" fmla="*/ 0 h 59"/>
                  <a:gd name="T66" fmla="*/ 0 w 105"/>
                  <a:gd name="T67" fmla="*/ 0 h 59"/>
                  <a:gd name="T68" fmla="*/ 0 w 105"/>
                  <a:gd name="T69" fmla="*/ 0 h 59"/>
                  <a:gd name="T70" fmla="*/ 0 w 105"/>
                  <a:gd name="T71" fmla="*/ 0 h 59"/>
                  <a:gd name="T72" fmla="*/ 0 w 105"/>
                  <a:gd name="T73" fmla="*/ 0 h 59"/>
                  <a:gd name="T74" fmla="*/ 0 w 105"/>
                  <a:gd name="T75" fmla="*/ 0 h 59"/>
                  <a:gd name="T76" fmla="*/ 0 w 105"/>
                  <a:gd name="T77" fmla="*/ 0 h 59"/>
                  <a:gd name="T78" fmla="*/ 0 w 105"/>
                  <a:gd name="T79" fmla="*/ 0 h 59"/>
                  <a:gd name="T80" fmla="*/ 0 w 105"/>
                  <a:gd name="T81" fmla="*/ 0 h 59"/>
                  <a:gd name="T82" fmla="*/ 0 w 105"/>
                  <a:gd name="T83" fmla="*/ 0 h 59"/>
                  <a:gd name="T84" fmla="*/ 0 w 105"/>
                  <a:gd name="T85" fmla="*/ 0 h 59"/>
                  <a:gd name="T86" fmla="*/ 0 w 105"/>
                  <a:gd name="T87" fmla="*/ 0 h 59"/>
                  <a:gd name="T88" fmla="*/ 0 w 105"/>
                  <a:gd name="T89" fmla="*/ 0 h 59"/>
                  <a:gd name="T90" fmla="*/ 0 w 105"/>
                  <a:gd name="T91" fmla="*/ 0 h 59"/>
                  <a:gd name="T92" fmla="*/ 0 w 105"/>
                  <a:gd name="T93" fmla="*/ 0 h 59"/>
                  <a:gd name="T94" fmla="*/ 0 w 105"/>
                  <a:gd name="T95" fmla="*/ 0 h 59"/>
                  <a:gd name="T96" fmla="*/ 0 w 105"/>
                  <a:gd name="T97" fmla="*/ 0 h 59"/>
                  <a:gd name="T98" fmla="*/ 0 w 105"/>
                  <a:gd name="T99" fmla="*/ 0 h 59"/>
                  <a:gd name="T100" fmla="*/ 0 w 105"/>
                  <a:gd name="T101" fmla="*/ 0 h 59"/>
                  <a:gd name="T102" fmla="*/ 0 w 105"/>
                  <a:gd name="T103" fmla="*/ 0 h 59"/>
                  <a:gd name="T104" fmla="*/ 0 w 105"/>
                  <a:gd name="T105" fmla="*/ 0 h 59"/>
                  <a:gd name="T106" fmla="*/ 0 w 105"/>
                  <a:gd name="T107" fmla="*/ 0 h 59"/>
                  <a:gd name="T108" fmla="*/ 0 w 105"/>
                  <a:gd name="T109" fmla="*/ 0 h 5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5"/>
                  <a:gd name="T166" fmla="*/ 0 h 59"/>
                  <a:gd name="T167" fmla="*/ 105 w 105"/>
                  <a:gd name="T168" fmla="*/ 59 h 5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5" h="59">
                    <a:moveTo>
                      <a:pt x="101" y="23"/>
                    </a:moveTo>
                    <a:lnTo>
                      <a:pt x="97" y="30"/>
                    </a:lnTo>
                    <a:lnTo>
                      <a:pt x="93" y="36"/>
                    </a:lnTo>
                    <a:lnTo>
                      <a:pt x="88" y="42"/>
                    </a:lnTo>
                    <a:lnTo>
                      <a:pt x="84" y="47"/>
                    </a:lnTo>
                    <a:lnTo>
                      <a:pt x="76" y="51"/>
                    </a:lnTo>
                    <a:lnTo>
                      <a:pt x="71" y="55"/>
                    </a:lnTo>
                    <a:lnTo>
                      <a:pt x="67" y="55"/>
                    </a:lnTo>
                    <a:lnTo>
                      <a:pt x="62" y="56"/>
                    </a:lnTo>
                    <a:lnTo>
                      <a:pt x="58" y="57"/>
                    </a:lnTo>
                    <a:lnTo>
                      <a:pt x="55" y="59"/>
                    </a:lnTo>
                    <a:lnTo>
                      <a:pt x="50" y="59"/>
                    </a:lnTo>
                    <a:lnTo>
                      <a:pt x="46" y="59"/>
                    </a:lnTo>
                    <a:lnTo>
                      <a:pt x="42" y="59"/>
                    </a:lnTo>
                    <a:lnTo>
                      <a:pt x="38" y="59"/>
                    </a:lnTo>
                    <a:lnTo>
                      <a:pt x="34" y="57"/>
                    </a:lnTo>
                    <a:lnTo>
                      <a:pt x="30" y="56"/>
                    </a:lnTo>
                    <a:lnTo>
                      <a:pt x="27" y="55"/>
                    </a:lnTo>
                    <a:lnTo>
                      <a:pt x="24" y="55"/>
                    </a:lnTo>
                    <a:lnTo>
                      <a:pt x="18" y="51"/>
                    </a:lnTo>
                    <a:lnTo>
                      <a:pt x="14" y="47"/>
                    </a:lnTo>
                    <a:lnTo>
                      <a:pt x="9" y="42"/>
                    </a:lnTo>
                    <a:lnTo>
                      <a:pt x="8" y="38"/>
                    </a:lnTo>
                    <a:lnTo>
                      <a:pt x="5" y="31"/>
                    </a:lnTo>
                    <a:lnTo>
                      <a:pt x="4" y="26"/>
                    </a:lnTo>
                    <a:lnTo>
                      <a:pt x="1" y="19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7" y="40"/>
                    </a:lnTo>
                    <a:lnTo>
                      <a:pt x="48" y="51"/>
                    </a:lnTo>
                    <a:lnTo>
                      <a:pt x="50" y="48"/>
                    </a:lnTo>
                    <a:lnTo>
                      <a:pt x="55" y="45"/>
                    </a:lnTo>
                    <a:lnTo>
                      <a:pt x="58" y="44"/>
                    </a:lnTo>
                    <a:lnTo>
                      <a:pt x="60" y="42"/>
                    </a:lnTo>
                    <a:lnTo>
                      <a:pt x="64" y="39"/>
                    </a:lnTo>
                    <a:lnTo>
                      <a:pt x="69" y="36"/>
                    </a:lnTo>
                    <a:lnTo>
                      <a:pt x="73" y="32"/>
                    </a:lnTo>
                    <a:lnTo>
                      <a:pt x="79" y="28"/>
                    </a:lnTo>
                    <a:lnTo>
                      <a:pt x="83" y="24"/>
                    </a:lnTo>
                    <a:lnTo>
                      <a:pt x="88" y="21"/>
                    </a:lnTo>
                    <a:lnTo>
                      <a:pt x="92" y="15"/>
                    </a:lnTo>
                    <a:lnTo>
                      <a:pt x="97" y="11"/>
                    </a:lnTo>
                    <a:lnTo>
                      <a:pt x="101" y="5"/>
                    </a:lnTo>
                    <a:lnTo>
                      <a:pt x="105" y="1"/>
                    </a:lnTo>
                    <a:lnTo>
                      <a:pt x="105" y="0"/>
                    </a:lnTo>
                    <a:lnTo>
                      <a:pt x="105" y="1"/>
                    </a:lnTo>
                    <a:lnTo>
                      <a:pt x="105" y="5"/>
                    </a:lnTo>
                    <a:lnTo>
                      <a:pt x="105" y="9"/>
                    </a:lnTo>
                    <a:lnTo>
                      <a:pt x="102" y="13"/>
                    </a:lnTo>
                    <a:lnTo>
                      <a:pt x="102" y="17"/>
                    </a:lnTo>
                    <a:lnTo>
                      <a:pt x="101" y="21"/>
                    </a:lnTo>
                    <a:lnTo>
                      <a:pt x="101" y="23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7" name="Freeform 57"/>
              <p:cNvSpPr>
                <a:spLocks/>
              </p:cNvSpPr>
              <p:nvPr/>
            </p:nvSpPr>
            <p:spPr bwMode="auto">
              <a:xfrm>
                <a:off x="1156" y="3233"/>
                <a:ext cx="65" cy="48"/>
              </a:xfrm>
              <a:custGeom>
                <a:avLst/>
                <a:gdLst>
                  <a:gd name="T0" fmla="*/ 1 w 130"/>
                  <a:gd name="T1" fmla="*/ 0 h 97"/>
                  <a:gd name="T2" fmla="*/ 1 w 130"/>
                  <a:gd name="T3" fmla="*/ 0 h 97"/>
                  <a:gd name="T4" fmla="*/ 1 w 130"/>
                  <a:gd name="T5" fmla="*/ 0 h 97"/>
                  <a:gd name="T6" fmla="*/ 1 w 130"/>
                  <a:gd name="T7" fmla="*/ 0 h 97"/>
                  <a:gd name="T8" fmla="*/ 1 w 130"/>
                  <a:gd name="T9" fmla="*/ 0 h 97"/>
                  <a:gd name="T10" fmla="*/ 1 w 130"/>
                  <a:gd name="T11" fmla="*/ 0 h 97"/>
                  <a:gd name="T12" fmla="*/ 1 w 130"/>
                  <a:gd name="T13" fmla="*/ 0 h 97"/>
                  <a:gd name="T14" fmla="*/ 1 w 130"/>
                  <a:gd name="T15" fmla="*/ 0 h 97"/>
                  <a:gd name="T16" fmla="*/ 1 w 130"/>
                  <a:gd name="T17" fmla="*/ 0 h 97"/>
                  <a:gd name="T18" fmla="*/ 1 w 130"/>
                  <a:gd name="T19" fmla="*/ 0 h 97"/>
                  <a:gd name="T20" fmla="*/ 1 w 130"/>
                  <a:gd name="T21" fmla="*/ 0 h 97"/>
                  <a:gd name="T22" fmla="*/ 1 w 130"/>
                  <a:gd name="T23" fmla="*/ 0 h 97"/>
                  <a:gd name="T24" fmla="*/ 1 w 130"/>
                  <a:gd name="T25" fmla="*/ 0 h 97"/>
                  <a:gd name="T26" fmla="*/ 1 w 130"/>
                  <a:gd name="T27" fmla="*/ 0 h 97"/>
                  <a:gd name="T28" fmla="*/ 0 w 130"/>
                  <a:gd name="T29" fmla="*/ 0 h 97"/>
                  <a:gd name="T30" fmla="*/ 0 w 130"/>
                  <a:gd name="T31" fmla="*/ 0 h 97"/>
                  <a:gd name="T32" fmla="*/ 1 w 130"/>
                  <a:gd name="T33" fmla="*/ 0 h 97"/>
                  <a:gd name="T34" fmla="*/ 1 w 130"/>
                  <a:gd name="T35" fmla="*/ 0 h 97"/>
                  <a:gd name="T36" fmla="*/ 1 w 130"/>
                  <a:gd name="T37" fmla="*/ 0 h 97"/>
                  <a:gd name="T38" fmla="*/ 1 w 130"/>
                  <a:gd name="T39" fmla="*/ 0 h 97"/>
                  <a:gd name="T40" fmla="*/ 1 w 130"/>
                  <a:gd name="T41" fmla="*/ 0 h 97"/>
                  <a:gd name="T42" fmla="*/ 1 w 130"/>
                  <a:gd name="T43" fmla="*/ 0 h 97"/>
                  <a:gd name="T44" fmla="*/ 1 w 130"/>
                  <a:gd name="T45" fmla="*/ 0 h 97"/>
                  <a:gd name="T46" fmla="*/ 1 w 130"/>
                  <a:gd name="T47" fmla="*/ 0 h 97"/>
                  <a:gd name="T48" fmla="*/ 1 w 130"/>
                  <a:gd name="T49" fmla="*/ 0 h 97"/>
                  <a:gd name="T50" fmla="*/ 1 w 130"/>
                  <a:gd name="T51" fmla="*/ 0 h 97"/>
                  <a:gd name="T52" fmla="*/ 1 w 130"/>
                  <a:gd name="T53" fmla="*/ 0 h 97"/>
                  <a:gd name="T54" fmla="*/ 1 w 130"/>
                  <a:gd name="T55" fmla="*/ 0 h 97"/>
                  <a:gd name="T56" fmla="*/ 1 w 130"/>
                  <a:gd name="T57" fmla="*/ 0 h 97"/>
                  <a:gd name="T58" fmla="*/ 1 w 130"/>
                  <a:gd name="T59" fmla="*/ 0 h 97"/>
                  <a:gd name="T60" fmla="*/ 1 w 130"/>
                  <a:gd name="T61" fmla="*/ 0 h 97"/>
                  <a:gd name="T62" fmla="*/ 1 w 130"/>
                  <a:gd name="T63" fmla="*/ 0 h 97"/>
                  <a:gd name="T64" fmla="*/ 1 w 130"/>
                  <a:gd name="T65" fmla="*/ 0 h 97"/>
                  <a:gd name="T66" fmla="*/ 1 w 130"/>
                  <a:gd name="T67" fmla="*/ 0 h 97"/>
                  <a:gd name="T68" fmla="*/ 1 w 130"/>
                  <a:gd name="T69" fmla="*/ 0 h 97"/>
                  <a:gd name="T70" fmla="*/ 1 w 130"/>
                  <a:gd name="T71" fmla="*/ 0 h 97"/>
                  <a:gd name="T72" fmla="*/ 1 w 130"/>
                  <a:gd name="T73" fmla="*/ 0 h 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0"/>
                  <a:gd name="T112" fmla="*/ 0 h 97"/>
                  <a:gd name="T113" fmla="*/ 130 w 130"/>
                  <a:gd name="T114" fmla="*/ 97 h 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0" h="97">
                    <a:moveTo>
                      <a:pt x="118" y="8"/>
                    </a:moveTo>
                    <a:lnTo>
                      <a:pt x="116" y="8"/>
                    </a:lnTo>
                    <a:lnTo>
                      <a:pt x="112" y="9"/>
                    </a:lnTo>
                    <a:lnTo>
                      <a:pt x="108" y="9"/>
                    </a:lnTo>
                    <a:lnTo>
                      <a:pt x="104" y="9"/>
                    </a:lnTo>
                    <a:lnTo>
                      <a:pt x="100" y="9"/>
                    </a:lnTo>
                    <a:lnTo>
                      <a:pt x="96" y="10"/>
                    </a:lnTo>
                    <a:lnTo>
                      <a:pt x="90" y="9"/>
                    </a:lnTo>
                    <a:lnTo>
                      <a:pt x="84" y="9"/>
                    </a:lnTo>
                    <a:lnTo>
                      <a:pt x="78" y="9"/>
                    </a:lnTo>
                    <a:lnTo>
                      <a:pt x="71" y="9"/>
                    </a:lnTo>
                    <a:lnTo>
                      <a:pt x="65" y="8"/>
                    </a:lnTo>
                    <a:lnTo>
                      <a:pt x="57" y="8"/>
                    </a:lnTo>
                    <a:lnTo>
                      <a:pt x="50" y="5"/>
                    </a:lnTo>
                    <a:lnTo>
                      <a:pt x="42" y="4"/>
                    </a:lnTo>
                    <a:lnTo>
                      <a:pt x="38" y="1"/>
                    </a:lnTo>
                    <a:lnTo>
                      <a:pt x="35" y="1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3" y="3"/>
                    </a:lnTo>
                    <a:lnTo>
                      <a:pt x="17" y="6"/>
                    </a:lnTo>
                    <a:lnTo>
                      <a:pt x="14" y="10"/>
                    </a:lnTo>
                    <a:lnTo>
                      <a:pt x="11" y="16"/>
                    </a:lnTo>
                    <a:lnTo>
                      <a:pt x="8" y="21"/>
                    </a:lnTo>
                    <a:lnTo>
                      <a:pt x="6" y="26"/>
                    </a:lnTo>
                    <a:lnTo>
                      <a:pt x="3" y="33"/>
                    </a:lnTo>
                    <a:lnTo>
                      <a:pt x="2" y="38"/>
                    </a:lnTo>
                    <a:lnTo>
                      <a:pt x="2" y="43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59"/>
                    </a:lnTo>
                    <a:lnTo>
                      <a:pt x="2" y="60"/>
                    </a:lnTo>
                    <a:lnTo>
                      <a:pt x="3" y="59"/>
                    </a:lnTo>
                    <a:lnTo>
                      <a:pt x="8" y="54"/>
                    </a:lnTo>
                    <a:lnTo>
                      <a:pt x="12" y="50"/>
                    </a:lnTo>
                    <a:lnTo>
                      <a:pt x="16" y="47"/>
                    </a:lnTo>
                    <a:lnTo>
                      <a:pt x="21" y="44"/>
                    </a:lnTo>
                    <a:lnTo>
                      <a:pt x="27" y="41"/>
                    </a:lnTo>
                    <a:lnTo>
                      <a:pt x="32" y="38"/>
                    </a:lnTo>
                    <a:lnTo>
                      <a:pt x="38" y="35"/>
                    </a:lnTo>
                    <a:lnTo>
                      <a:pt x="45" y="33"/>
                    </a:lnTo>
                    <a:lnTo>
                      <a:pt x="52" y="31"/>
                    </a:lnTo>
                    <a:lnTo>
                      <a:pt x="57" y="30"/>
                    </a:lnTo>
                    <a:lnTo>
                      <a:pt x="65" y="31"/>
                    </a:lnTo>
                    <a:lnTo>
                      <a:pt x="70" y="33"/>
                    </a:lnTo>
                    <a:lnTo>
                      <a:pt x="78" y="35"/>
                    </a:lnTo>
                    <a:lnTo>
                      <a:pt x="83" y="38"/>
                    </a:lnTo>
                    <a:lnTo>
                      <a:pt x="88" y="41"/>
                    </a:lnTo>
                    <a:lnTo>
                      <a:pt x="91" y="46"/>
                    </a:lnTo>
                    <a:lnTo>
                      <a:pt x="95" y="50"/>
                    </a:lnTo>
                    <a:lnTo>
                      <a:pt x="96" y="54"/>
                    </a:lnTo>
                    <a:lnTo>
                      <a:pt x="100" y="59"/>
                    </a:lnTo>
                    <a:lnTo>
                      <a:pt x="101" y="63"/>
                    </a:lnTo>
                    <a:lnTo>
                      <a:pt x="103" y="68"/>
                    </a:lnTo>
                    <a:lnTo>
                      <a:pt x="103" y="72"/>
                    </a:lnTo>
                    <a:lnTo>
                      <a:pt x="104" y="76"/>
                    </a:lnTo>
                    <a:lnTo>
                      <a:pt x="104" y="81"/>
                    </a:lnTo>
                    <a:lnTo>
                      <a:pt x="105" y="85"/>
                    </a:lnTo>
                    <a:lnTo>
                      <a:pt x="107" y="92"/>
                    </a:lnTo>
                    <a:lnTo>
                      <a:pt x="109" y="97"/>
                    </a:lnTo>
                    <a:lnTo>
                      <a:pt x="108" y="46"/>
                    </a:lnTo>
                    <a:lnTo>
                      <a:pt x="109" y="41"/>
                    </a:lnTo>
                    <a:lnTo>
                      <a:pt x="111" y="37"/>
                    </a:lnTo>
                    <a:lnTo>
                      <a:pt x="113" y="31"/>
                    </a:lnTo>
                    <a:lnTo>
                      <a:pt x="116" y="27"/>
                    </a:lnTo>
                    <a:lnTo>
                      <a:pt x="117" y="22"/>
                    </a:lnTo>
                    <a:lnTo>
                      <a:pt x="120" y="18"/>
                    </a:lnTo>
                    <a:lnTo>
                      <a:pt x="122" y="14"/>
                    </a:lnTo>
                    <a:lnTo>
                      <a:pt x="125" y="10"/>
                    </a:lnTo>
                    <a:lnTo>
                      <a:pt x="126" y="6"/>
                    </a:lnTo>
                    <a:lnTo>
                      <a:pt x="129" y="3"/>
                    </a:lnTo>
                    <a:lnTo>
                      <a:pt x="130" y="0"/>
                    </a:lnTo>
                    <a:lnTo>
                      <a:pt x="118" y="8"/>
                    </a:lnTo>
                    <a:close/>
                  </a:path>
                </a:pathLst>
              </a:custGeom>
              <a:solidFill>
                <a:srgbClr val="FFD6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8" name="Freeform 58"/>
              <p:cNvSpPr>
                <a:spLocks/>
              </p:cNvSpPr>
              <p:nvPr/>
            </p:nvSpPr>
            <p:spPr bwMode="auto">
              <a:xfrm>
                <a:off x="1232" y="3254"/>
                <a:ext cx="150" cy="83"/>
              </a:xfrm>
              <a:custGeom>
                <a:avLst/>
                <a:gdLst>
                  <a:gd name="T0" fmla="*/ 0 w 299"/>
                  <a:gd name="T1" fmla="*/ 1 h 166"/>
                  <a:gd name="T2" fmla="*/ 0 w 299"/>
                  <a:gd name="T3" fmla="*/ 1 h 166"/>
                  <a:gd name="T4" fmla="*/ 0 w 299"/>
                  <a:gd name="T5" fmla="*/ 1 h 166"/>
                  <a:gd name="T6" fmla="*/ 0 w 299"/>
                  <a:gd name="T7" fmla="*/ 1 h 166"/>
                  <a:gd name="T8" fmla="*/ 1 w 299"/>
                  <a:gd name="T9" fmla="*/ 1 h 166"/>
                  <a:gd name="T10" fmla="*/ 1 w 299"/>
                  <a:gd name="T11" fmla="*/ 1 h 166"/>
                  <a:gd name="T12" fmla="*/ 1 w 299"/>
                  <a:gd name="T13" fmla="*/ 1 h 166"/>
                  <a:gd name="T14" fmla="*/ 1 w 299"/>
                  <a:gd name="T15" fmla="*/ 1 h 166"/>
                  <a:gd name="T16" fmla="*/ 1 w 299"/>
                  <a:gd name="T17" fmla="*/ 1 h 166"/>
                  <a:gd name="T18" fmla="*/ 1 w 299"/>
                  <a:gd name="T19" fmla="*/ 1 h 166"/>
                  <a:gd name="T20" fmla="*/ 1 w 299"/>
                  <a:gd name="T21" fmla="*/ 1 h 166"/>
                  <a:gd name="T22" fmla="*/ 1 w 299"/>
                  <a:gd name="T23" fmla="*/ 1 h 166"/>
                  <a:gd name="T24" fmla="*/ 1 w 299"/>
                  <a:gd name="T25" fmla="*/ 1 h 166"/>
                  <a:gd name="T26" fmla="*/ 1 w 299"/>
                  <a:gd name="T27" fmla="*/ 1 h 166"/>
                  <a:gd name="T28" fmla="*/ 1 w 299"/>
                  <a:gd name="T29" fmla="*/ 1 h 166"/>
                  <a:gd name="T30" fmla="*/ 1 w 299"/>
                  <a:gd name="T31" fmla="*/ 1 h 166"/>
                  <a:gd name="T32" fmla="*/ 1 w 299"/>
                  <a:gd name="T33" fmla="*/ 0 h 166"/>
                  <a:gd name="T34" fmla="*/ 1 w 299"/>
                  <a:gd name="T35" fmla="*/ 0 h 166"/>
                  <a:gd name="T36" fmla="*/ 1 w 299"/>
                  <a:gd name="T37" fmla="*/ 1 h 166"/>
                  <a:gd name="T38" fmla="*/ 1 w 299"/>
                  <a:gd name="T39" fmla="*/ 1 h 166"/>
                  <a:gd name="T40" fmla="*/ 1 w 299"/>
                  <a:gd name="T41" fmla="*/ 1 h 166"/>
                  <a:gd name="T42" fmla="*/ 1 w 299"/>
                  <a:gd name="T43" fmla="*/ 1 h 166"/>
                  <a:gd name="T44" fmla="*/ 1 w 299"/>
                  <a:gd name="T45" fmla="*/ 1 h 166"/>
                  <a:gd name="T46" fmla="*/ 1 w 299"/>
                  <a:gd name="T47" fmla="*/ 1 h 166"/>
                  <a:gd name="T48" fmla="*/ 1 w 299"/>
                  <a:gd name="T49" fmla="*/ 1 h 166"/>
                  <a:gd name="T50" fmla="*/ 1 w 299"/>
                  <a:gd name="T51" fmla="*/ 1 h 166"/>
                  <a:gd name="T52" fmla="*/ 1 w 299"/>
                  <a:gd name="T53" fmla="*/ 1 h 166"/>
                  <a:gd name="T54" fmla="*/ 1 w 299"/>
                  <a:gd name="T55" fmla="*/ 1 h 166"/>
                  <a:gd name="T56" fmla="*/ 1 w 299"/>
                  <a:gd name="T57" fmla="*/ 1 h 166"/>
                  <a:gd name="T58" fmla="*/ 1 w 299"/>
                  <a:gd name="T59" fmla="*/ 1 h 166"/>
                  <a:gd name="T60" fmla="*/ 1 w 299"/>
                  <a:gd name="T61" fmla="*/ 1 h 166"/>
                  <a:gd name="T62" fmla="*/ 1 w 299"/>
                  <a:gd name="T63" fmla="*/ 1 h 166"/>
                  <a:gd name="T64" fmla="*/ 1 w 299"/>
                  <a:gd name="T65" fmla="*/ 1 h 166"/>
                  <a:gd name="T66" fmla="*/ 1 w 299"/>
                  <a:gd name="T67" fmla="*/ 1 h 166"/>
                  <a:gd name="T68" fmla="*/ 1 w 299"/>
                  <a:gd name="T69" fmla="*/ 1 h 166"/>
                  <a:gd name="T70" fmla="*/ 1 w 299"/>
                  <a:gd name="T71" fmla="*/ 1 h 166"/>
                  <a:gd name="T72" fmla="*/ 1 w 299"/>
                  <a:gd name="T73" fmla="*/ 1 h 166"/>
                  <a:gd name="T74" fmla="*/ 1 w 299"/>
                  <a:gd name="T75" fmla="*/ 1 h 166"/>
                  <a:gd name="T76" fmla="*/ 1 w 299"/>
                  <a:gd name="T77" fmla="*/ 1 h 166"/>
                  <a:gd name="T78" fmla="*/ 1 w 299"/>
                  <a:gd name="T79" fmla="*/ 1 h 166"/>
                  <a:gd name="T80" fmla="*/ 1 w 299"/>
                  <a:gd name="T81" fmla="*/ 1 h 166"/>
                  <a:gd name="T82" fmla="*/ 1 w 299"/>
                  <a:gd name="T83" fmla="*/ 1 h 166"/>
                  <a:gd name="T84" fmla="*/ 1 w 299"/>
                  <a:gd name="T85" fmla="*/ 1 h 166"/>
                  <a:gd name="T86" fmla="*/ 1 w 299"/>
                  <a:gd name="T87" fmla="*/ 1 h 166"/>
                  <a:gd name="T88" fmla="*/ 1 w 299"/>
                  <a:gd name="T89" fmla="*/ 1 h 166"/>
                  <a:gd name="T90" fmla="*/ 1 w 299"/>
                  <a:gd name="T91" fmla="*/ 1 h 166"/>
                  <a:gd name="T92" fmla="*/ 1 w 299"/>
                  <a:gd name="T93" fmla="*/ 1 h 166"/>
                  <a:gd name="T94" fmla="*/ 1 w 299"/>
                  <a:gd name="T95" fmla="*/ 1 h 166"/>
                  <a:gd name="T96" fmla="*/ 1 w 299"/>
                  <a:gd name="T97" fmla="*/ 1 h 166"/>
                  <a:gd name="T98" fmla="*/ 1 w 299"/>
                  <a:gd name="T99" fmla="*/ 1 h 166"/>
                  <a:gd name="T100" fmla="*/ 1 w 299"/>
                  <a:gd name="T101" fmla="*/ 1 h 166"/>
                  <a:gd name="T102" fmla="*/ 1 w 299"/>
                  <a:gd name="T103" fmla="*/ 1 h 166"/>
                  <a:gd name="T104" fmla="*/ 1 w 299"/>
                  <a:gd name="T105" fmla="*/ 1 h 166"/>
                  <a:gd name="T106" fmla="*/ 1 w 299"/>
                  <a:gd name="T107" fmla="*/ 1 h 166"/>
                  <a:gd name="T108" fmla="*/ 0 w 299"/>
                  <a:gd name="T109" fmla="*/ 1 h 16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99"/>
                  <a:gd name="T166" fmla="*/ 0 h 166"/>
                  <a:gd name="T167" fmla="*/ 299 w 299"/>
                  <a:gd name="T168" fmla="*/ 166 h 16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99" h="166">
                    <a:moveTo>
                      <a:pt x="0" y="73"/>
                    </a:moveTo>
                    <a:lnTo>
                      <a:pt x="0" y="68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4" y="35"/>
                    </a:lnTo>
                    <a:lnTo>
                      <a:pt x="8" y="33"/>
                    </a:lnTo>
                    <a:lnTo>
                      <a:pt x="12" y="31"/>
                    </a:lnTo>
                    <a:lnTo>
                      <a:pt x="17" y="29"/>
                    </a:lnTo>
                    <a:lnTo>
                      <a:pt x="21" y="27"/>
                    </a:lnTo>
                    <a:lnTo>
                      <a:pt x="27" y="25"/>
                    </a:lnTo>
                    <a:lnTo>
                      <a:pt x="31" y="22"/>
                    </a:lnTo>
                    <a:lnTo>
                      <a:pt x="36" y="21"/>
                    </a:lnTo>
                    <a:lnTo>
                      <a:pt x="41" y="19"/>
                    </a:lnTo>
                    <a:lnTo>
                      <a:pt x="46" y="17"/>
                    </a:lnTo>
                    <a:lnTo>
                      <a:pt x="50" y="16"/>
                    </a:lnTo>
                    <a:lnTo>
                      <a:pt x="57" y="14"/>
                    </a:lnTo>
                    <a:lnTo>
                      <a:pt x="61" y="12"/>
                    </a:lnTo>
                    <a:lnTo>
                      <a:pt x="67" y="10"/>
                    </a:lnTo>
                    <a:lnTo>
                      <a:pt x="73" y="9"/>
                    </a:lnTo>
                    <a:lnTo>
                      <a:pt x="79" y="8"/>
                    </a:lnTo>
                    <a:lnTo>
                      <a:pt x="83" y="6"/>
                    </a:lnTo>
                    <a:lnTo>
                      <a:pt x="88" y="5"/>
                    </a:lnTo>
                    <a:lnTo>
                      <a:pt x="95" y="4"/>
                    </a:lnTo>
                    <a:lnTo>
                      <a:pt x="100" y="4"/>
                    </a:lnTo>
                    <a:lnTo>
                      <a:pt x="107" y="2"/>
                    </a:lnTo>
                    <a:lnTo>
                      <a:pt x="112" y="1"/>
                    </a:lnTo>
                    <a:lnTo>
                      <a:pt x="118" y="1"/>
                    </a:lnTo>
                    <a:lnTo>
                      <a:pt x="124" y="1"/>
                    </a:lnTo>
                    <a:lnTo>
                      <a:pt x="129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7" y="1"/>
                    </a:lnTo>
                    <a:lnTo>
                      <a:pt x="152" y="1"/>
                    </a:lnTo>
                    <a:lnTo>
                      <a:pt x="159" y="2"/>
                    </a:lnTo>
                    <a:lnTo>
                      <a:pt x="166" y="4"/>
                    </a:lnTo>
                    <a:lnTo>
                      <a:pt x="172" y="5"/>
                    </a:lnTo>
                    <a:lnTo>
                      <a:pt x="176" y="6"/>
                    </a:lnTo>
                    <a:lnTo>
                      <a:pt x="180" y="8"/>
                    </a:lnTo>
                    <a:lnTo>
                      <a:pt x="185" y="8"/>
                    </a:lnTo>
                    <a:lnTo>
                      <a:pt x="190" y="9"/>
                    </a:lnTo>
                    <a:lnTo>
                      <a:pt x="194" y="10"/>
                    </a:lnTo>
                    <a:lnTo>
                      <a:pt x="200" y="12"/>
                    </a:lnTo>
                    <a:lnTo>
                      <a:pt x="204" y="13"/>
                    </a:lnTo>
                    <a:lnTo>
                      <a:pt x="209" y="16"/>
                    </a:lnTo>
                    <a:lnTo>
                      <a:pt x="211" y="16"/>
                    </a:lnTo>
                    <a:lnTo>
                      <a:pt x="215" y="17"/>
                    </a:lnTo>
                    <a:lnTo>
                      <a:pt x="219" y="18"/>
                    </a:lnTo>
                    <a:lnTo>
                      <a:pt x="223" y="21"/>
                    </a:lnTo>
                    <a:lnTo>
                      <a:pt x="230" y="23"/>
                    </a:lnTo>
                    <a:lnTo>
                      <a:pt x="238" y="29"/>
                    </a:lnTo>
                    <a:lnTo>
                      <a:pt x="243" y="31"/>
                    </a:lnTo>
                    <a:lnTo>
                      <a:pt x="249" y="35"/>
                    </a:lnTo>
                    <a:lnTo>
                      <a:pt x="255" y="39"/>
                    </a:lnTo>
                    <a:lnTo>
                      <a:pt x="261" y="43"/>
                    </a:lnTo>
                    <a:lnTo>
                      <a:pt x="265" y="47"/>
                    </a:lnTo>
                    <a:lnTo>
                      <a:pt x="269" y="52"/>
                    </a:lnTo>
                    <a:lnTo>
                      <a:pt x="274" y="56"/>
                    </a:lnTo>
                    <a:lnTo>
                      <a:pt x="278" y="61"/>
                    </a:lnTo>
                    <a:lnTo>
                      <a:pt x="281" y="65"/>
                    </a:lnTo>
                    <a:lnTo>
                      <a:pt x="283" y="71"/>
                    </a:lnTo>
                    <a:lnTo>
                      <a:pt x="286" y="75"/>
                    </a:lnTo>
                    <a:lnTo>
                      <a:pt x="289" y="81"/>
                    </a:lnTo>
                    <a:lnTo>
                      <a:pt x="290" y="85"/>
                    </a:lnTo>
                    <a:lnTo>
                      <a:pt x="293" y="92"/>
                    </a:lnTo>
                    <a:lnTo>
                      <a:pt x="294" y="96"/>
                    </a:lnTo>
                    <a:lnTo>
                      <a:pt x="295" y="102"/>
                    </a:lnTo>
                    <a:lnTo>
                      <a:pt x="297" y="107"/>
                    </a:lnTo>
                    <a:lnTo>
                      <a:pt x="297" y="113"/>
                    </a:lnTo>
                    <a:lnTo>
                      <a:pt x="298" y="119"/>
                    </a:lnTo>
                    <a:lnTo>
                      <a:pt x="299" y="124"/>
                    </a:lnTo>
                    <a:lnTo>
                      <a:pt x="299" y="131"/>
                    </a:lnTo>
                    <a:lnTo>
                      <a:pt x="299" y="137"/>
                    </a:lnTo>
                    <a:lnTo>
                      <a:pt x="299" y="144"/>
                    </a:lnTo>
                    <a:lnTo>
                      <a:pt x="299" y="151"/>
                    </a:lnTo>
                    <a:lnTo>
                      <a:pt x="297" y="155"/>
                    </a:lnTo>
                    <a:lnTo>
                      <a:pt x="294" y="158"/>
                    </a:lnTo>
                    <a:lnTo>
                      <a:pt x="293" y="160"/>
                    </a:lnTo>
                    <a:lnTo>
                      <a:pt x="291" y="162"/>
                    </a:lnTo>
                    <a:lnTo>
                      <a:pt x="289" y="165"/>
                    </a:lnTo>
                    <a:lnTo>
                      <a:pt x="286" y="166"/>
                    </a:lnTo>
                    <a:lnTo>
                      <a:pt x="282" y="164"/>
                    </a:lnTo>
                    <a:lnTo>
                      <a:pt x="280" y="161"/>
                    </a:lnTo>
                    <a:lnTo>
                      <a:pt x="276" y="158"/>
                    </a:lnTo>
                    <a:lnTo>
                      <a:pt x="273" y="155"/>
                    </a:lnTo>
                    <a:lnTo>
                      <a:pt x="266" y="149"/>
                    </a:lnTo>
                    <a:lnTo>
                      <a:pt x="261" y="145"/>
                    </a:lnTo>
                    <a:lnTo>
                      <a:pt x="256" y="144"/>
                    </a:lnTo>
                    <a:lnTo>
                      <a:pt x="253" y="143"/>
                    </a:lnTo>
                    <a:lnTo>
                      <a:pt x="249" y="141"/>
                    </a:lnTo>
                    <a:lnTo>
                      <a:pt x="244" y="141"/>
                    </a:lnTo>
                    <a:lnTo>
                      <a:pt x="239" y="140"/>
                    </a:lnTo>
                    <a:lnTo>
                      <a:pt x="234" y="140"/>
                    </a:lnTo>
                    <a:lnTo>
                      <a:pt x="227" y="140"/>
                    </a:lnTo>
                    <a:lnTo>
                      <a:pt x="222" y="143"/>
                    </a:lnTo>
                    <a:lnTo>
                      <a:pt x="214" y="144"/>
                    </a:lnTo>
                    <a:lnTo>
                      <a:pt x="206" y="147"/>
                    </a:lnTo>
                    <a:lnTo>
                      <a:pt x="202" y="147"/>
                    </a:lnTo>
                    <a:lnTo>
                      <a:pt x="198" y="149"/>
                    </a:lnTo>
                    <a:lnTo>
                      <a:pt x="194" y="151"/>
                    </a:lnTo>
                    <a:lnTo>
                      <a:pt x="190" y="153"/>
                    </a:lnTo>
                    <a:lnTo>
                      <a:pt x="194" y="115"/>
                    </a:lnTo>
                    <a:lnTo>
                      <a:pt x="155" y="80"/>
                    </a:lnTo>
                    <a:lnTo>
                      <a:pt x="95" y="61"/>
                    </a:lnTo>
                    <a:lnTo>
                      <a:pt x="28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99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9" name="Freeform 59"/>
              <p:cNvSpPr>
                <a:spLocks/>
              </p:cNvSpPr>
              <p:nvPr/>
            </p:nvSpPr>
            <p:spPr bwMode="auto">
              <a:xfrm>
                <a:off x="1274" y="3256"/>
                <a:ext cx="11" cy="29"/>
              </a:xfrm>
              <a:custGeom>
                <a:avLst/>
                <a:gdLst>
                  <a:gd name="T0" fmla="*/ 0 w 23"/>
                  <a:gd name="T1" fmla="*/ 0 h 59"/>
                  <a:gd name="T2" fmla="*/ 0 w 23"/>
                  <a:gd name="T3" fmla="*/ 0 h 59"/>
                  <a:gd name="T4" fmla="*/ 0 w 23"/>
                  <a:gd name="T5" fmla="*/ 0 h 59"/>
                  <a:gd name="T6" fmla="*/ 0 w 23"/>
                  <a:gd name="T7" fmla="*/ 0 h 59"/>
                  <a:gd name="T8" fmla="*/ 0 w 23"/>
                  <a:gd name="T9" fmla="*/ 0 h 59"/>
                  <a:gd name="T10" fmla="*/ 0 w 23"/>
                  <a:gd name="T11" fmla="*/ 0 h 59"/>
                  <a:gd name="T12" fmla="*/ 0 w 23"/>
                  <a:gd name="T13" fmla="*/ 0 h 59"/>
                  <a:gd name="T14" fmla="*/ 0 w 23"/>
                  <a:gd name="T15" fmla="*/ 0 h 59"/>
                  <a:gd name="T16" fmla="*/ 0 w 23"/>
                  <a:gd name="T17" fmla="*/ 0 h 59"/>
                  <a:gd name="T18" fmla="*/ 0 w 23"/>
                  <a:gd name="T19" fmla="*/ 0 h 59"/>
                  <a:gd name="T20" fmla="*/ 0 w 23"/>
                  <a:gd name="T21" fmla="*/ 0 h 59"/>
                  <a:gd name="T22" fmla="*/ 0 w 23"/>
                  <a:gd name="T23" fmla="*/ 0 h 59"/>
                  <a:gd name="T24" fmla="*/ 0 w 23"/>
                  <a:gd name="T25" fmla="*/ 0 h 59"/>
                  <a:gd name="T26" fmla="*/ 0 w 23"/>
                  <a:gd name="T27" fmla="*/ 0 h 59"/>
                  <a:gd name="T28" fmla="*/ 0 w 23"/>
                  <a:gd name="T29" fmla="*/ 0 h 59"/>
                  <a:gd name="T30" fmla="*/ 0 w 23"/>
                  <a:gd name="T31" fmla="*/ 0 h 59"/>
                  <a:gd name="T32" fmla="*/ 0 w 23"/>
                  <a:gd name="T33" fmla="*/ 0 h 59"/>
                  <a:gd name="T34" fmla="*/ 0 w 23"/>
                  <a:gd name="T35" fmla="*/ 0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"/>
                  <a:gd name="T55" fmla="*/ 0 h 59"/>
                  <a:gd name="T56" fmla="*/ 23 w 23"/>
                  <a:gd name="T57" fmla="*/ 59 h 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" h="59">
                    <a:moveTo>
                      <a:pt x="0" y="2"/>
                    </a:moveTo>
                    <a:lnTo>
                      <a:pt x="12" y="36"/>
                    </a:lnTo>
                    <a:lnTo>
                      <a:pt x="9" y="59"/>
                    </a:lnTo>
                    <a:lnTo>
                      <a:pt x="11" y="56"/>
                    </a:lnTo>
                    <a:lnTo>
                      <a:pt x="12" y="52"/>
                    </a:lnTo>
                    <a:lnTo>
                      <a:pt x="15" y="50"/>
                    </a:lnTo>
                    <a:lnTo>
                      <a:pt x="17" y="43"/>
                    </a:lnTo>
                    <a:lnTo>
                      <a:pt x="19" y="38"/>
                    </a:lnTo>
                    <a:lnTo>
                      <a:pt x="21" y="30"/>
                    </a:lnTo>
                    <a:lnTo>
                      <a:pt x="23" y="25"/>
                    </a:lnTo>
                    <a:lnTo>
                      <a:pt x="21" y="17"/>
                    </a:lnTo>
                    <a:lnTo>
                      <a:pt x="21" y="12"/>
                    </a:lnTo>
                    <a:lnTo>
                      <a:pt x="19" y="8"/>
                    </a:lnTo>
                    <a:lnTo>
                      <a:pt x="19" y="5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0" name="Freeform 60"/>
              <p:cNvSpPr>
                <a:spLocks/>
              </p:cNvSpPr>
              <p:nvPr/>
            </p:nvSpPr>
            <p:spPr bwMode="auto">
              <a:xfrm>
                <a:off x="1284" y="3257"/>
                <a:ext cx="96" cy="74"/>
              </a:xfrm>
              <a:custGeom>
                <a:avLst/>
                <a:gdLst>
                  <a:gd name="T0" fmla="*/ 0 w 193"/>
                  <a:gd name="T1" fmla="*/ 0 h 148"/>
                  <a:gd name="T2" fmla="*/ 0 w 193"/>
                  <a:gd name="T3" fmla="*/ 0 h 148"/>
                  <a:gd name="T4" fmla="*/ 0 w 193"/>
                  <a:gd name="T5" fmla="*/ 0 h 148"/>
                  <a:gd name="T6" fmla="*/ 0 w 193"/>
                  <a:gd name="T7" fmla="*/ 0 h 148"/>
                  <a:gd name="T8" fmla="*/ 0 w 193"/>
                  <a:gd name="T9" fmla="*/ 0 h 148"/>
                  <a:gd name="T10" fmla="*/ 0 w 193"/>
                  <a:gd name="T11" fmla="*/ 0 h 148"/>
                  <a:gd name="T12" fmla="*/ 0 w 193"/>
                  <a:gd name="T13" fmla="*/ 1 h 148"/>
                  <a:gd name="T14" fmla="*/ 0 w 193"/>
                  <a:gd name="T15" fmla="*/ 1 h 148"/>
                  <a:gd name="T16" fmla="*/ 0 w 193"/>
                  <a:gd name="T17" fmla="*/ 1 h 148"/>
                  <a:gd name="T18" fmla="*/ 0 w 193"/>
                  <a:gd name="T19" fmla="*/ 1 h 148"/>
                  <a:gd name="T20" fmla="*/ 0 w 193"/>
                  <a:gd name="T21" fmla="*/ 1 h 148"/>
                  <a:gd name="T22" fmla="*/ 0 w 193"/>
                  <a:gd name="T23" fmla="*/ 1 h 148"/>
                  <a:gd name="T24" fmla="*/ 0 w 193"/>
                  <a:gd name="T25" fmla="*/ 1 h 148"/>
                  <a:gd name="T26" fmla="*/ 0 w 193"/>
                  <a:gd name="T27" fmla="*/ 1 h 148"/>
                  <a:gd name="T28" fmla="*/ 0 w 193"/>
                  <a:gd name="T29" fmla="*/ 1 h 148"/>
                  <a:gd name="T30" fmla="*/ 0 w 193"/>
                  <a:gd name="T31" fmla="*/ 1 h 148"/>
                  <a:gd name="T32" fmla="*/ 0 w 193"/>
                  <a:gd name="T33" fmla="*/ 1 h 148"/>
                  <a:gd name="T34" fmla="*/ 0 w 193"/>
                  <a:gd name="T35" fmla="*/ 1 h 148"/>
                  <a:gd name="T36" fmla="*/ 0 w 193"/>
                  <a:gd name="T37" fmla="*/ 1 h 148"/>
                  <a:gd name="T38" fmla="*/ 0 w 193"/>
                  <a:gd name="T39" fmla="*/ 1 h 148"/>
                  <a:gd name="T40" fmla="*/ 0 w 193"/>
                  <a:gd name="T41" fmla="*/ 1 h 148"/>
                  <a:gd name="T42" fmla="*/ 0 w 193"/>
                  <a:gd name="T43" fmla="*/ 1 h 148"/>
                  <a:gd name="T44" fmla="*/ 0 w 193"/>
                  <a:gd name="T45" fmla="*/ 1 h 148"/>
                  <a:gd name="T46" fmla="*/ 0 w 193"/>
                  <a:gd name="T47" fmla="*/ 1 h 148"/>
                  <a:gd name="T48" fmla="*/ 0 w 193"/>
                  <a:gd name="T49" fmla="*/ 1 h 148"/>
                  <a:gd name="T50" fmla="*/ 0 w 193"/>
                  <a:gd name="T51" fmla="*/ 1 h 148"/>
                  <a:gd name="T52" fmla="*/ 0 w 193"/>
                  <a:gd name="T53" fmla="*/ 1 h 148"/>
                  <a:gd name="T54" fmla="*/ 0 w 193"/>
                  <a:gd name="T55" fmla="*/ 1 h 148"/>
                  <a:gd name="T56" fmla="*/ 0 w 193"/>
                  <a:gd name="T57" fmla="*/ 1 h 148"/>
                  <a:gd name="T58" fmla="*/ 0 w 193"/>
                  <a:gd name="T59" fmla="*/ 1 h 148"/>
                  <a:gd name="T60" fmla="*/ 0 w 193"/>
                  <a:gd name="T61" fmla="*/ 1 h 148"/>
                  <a:gd name="T62" fmla="*/ 0 w 193"/>
                  <a:gd name="T63" fmla="*/ 1 h 148"/>
                  <a:gd name="T64" fmla="*/ 0 w 193"/>
                  <a:gd name="T65" fmla="*/ 1 h 148"/>
                  <a:gd name="T66" fmla="*/ 0 w 193"/>
                  <a:gd name="T67" fmla="*/ 1 h 148"/>
                  <a:gd name="T68" fmla="*/ 0 w 193"/>
                  <a:gd name="T69" fmla="*/ 1 h 148"/>
                  <a:gd name="T70" fmla="*/ 0 w 193"/>
                  <a:gd name="T71" fmla="*/ 1 h 148"/>
                  <a:gd name="T72" fmla="*/ 0 w 193"/>
                  <a:gd name="T73" fmla="*/ 1 h 148"/>
                  <a:gd name="T74" fmla="*/ 0 w 193"/>
                  <a:gd name="T75" fmla="*/ 1 h 148"/>
                  <a:gd name="T76" fmla="*/ 0 w 193"/>
                  <a:gd name="T77" fmla="*/ 1 h 148"/>
                  <a:gd name="T78" fmla="*/ 0 w 193"/>
                  <a:gd name="T79" fmla="*/ 1 h 148"/>
                  <a:gd name="T80" fmla="*/ 0 w 193"/>
                  <a:gd name="T81" fmla="*/ 1 h 148"/>
                  <a:gd name="T82" fmla="*/ 0 w 193"/>
                  <a:gd name="T83" fmla="*/ 1 h 148"/>
                  <a:gd name="T84" fmla="*/ 0 w 193"/>
                  <a:gd name="T85" fmla="*/ 1 h 148"/>
                  <a:gd name="T86" fmla="*/ 0 w 193"/>
                  <a:gd name="T87" fmla="*/ 1 h 148"/>
                  <a:gd name="T88" fmla="*/ 0 w 193"/>
                  <a:gd name="T89" fmla="*/ 1 h 148"/>
                  <a:gd name="T90" fmla="*/ 0 w 193"/>
                  <a:gd name="T91" fmla="*/ 1 h 148"/>
                  <a:gd name="T92" fmla="*/ 0 w 193"/>
                  <a:gd name="T93" fmla="*/ 1 h 148"/>
                  <a:gd name="T94" fmla="*/ 0 w 193"/>
                  <a:gd name="T95" fmla="*/ 1 h 148"/>
                  <a:gd name="T96" fmla="*/ 0 w 193"/>
                  <a:gd name="T97" fmla="*/ 1 h 148"/>
                  <a:gd name="T98" fmla="*/ 0 w 193"/>
                  <a:gd name="T99" fmla="*/ 1 h 148"/>
                  <a:gd name="T100" fmla="*/ 0 w 193"/>
                  <a:gd name="T101" fmla="*/ 1 h 148"/>
                  <a:gd name="T102" fmla="*/ 0 w 193"/>
                  <a:gd name="T103" fmla="*/ 1 h 148"/>
                  <a:gd name="T104" fmla="*/ 0 w 193"/>
                  <a:gd name="T105" fmla="*/ 1 h 148"/>
                  <a:gd name="T106" fmla="*/ 0 w 193"/>
                  <a:gd name="T107" fmla="*/ 1 h 148"/>
                  <a:gd name="T108" fmla="*/ 0 w 193"/>
                  <a:gd name="T109" fmla="*/ 1 h 148"/>
                  <a:gd name="T110" fmla="*/ 0 w 193"/>
                  <a:gd name="T111" fmla="*/ 1 h 148"/>
                  <a:gd name="T112" fmla="*/ 0 w 193"/>
                  <a:gd name="T113" fmla="*/ 1 h 148"/>
                  <a:gd name="T114" fmla="*/ 0 w 193"/>
                  <a:gd name="T115" fmla="*/ 1 h 148"/>
                  <a:gd name="T116" fmla="*/ 0 w 193"/>
                  <a:gd name="T117" fmla="*/ 1 h 148"/>
                  <a:gd name="T118" fmla="*/ 0 w 193"/>
                  <a:gd name="T119" fmla="*/ 1 h 148"/>
                  <a:gd name="T120" fmla="*/ 0 w 193"/>
                  <a:gd name="T121" fmla="*/ 0 h 148"/>
                  <a:gd name="T122" fmla="*/ 0 w 193"/>
                  <a:gd name="T123" fmla="*/ 0 h 14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3"/>
                  <a:gd name="T187" fmla="*/ 0 h 148"/>
                  <a:gd name="T188" fmla="*/ 193 w 193"/>
                  <a:gd name="T189" fmla="*/ 148 h 14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3" h="148">
                    <a:moveTo>
                      <a:pt x="5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1" y="1"/>
                    </a:lnTo>
                    <a:lnTo>
                      <a:pt x="55" y="1"/>
                    </a:lnTo>
                    <a:lnTo>
                      <a:pt x="59" y="1"/>
                    </a:lnTo>
                    <a:lnTo>
                      <a:pt x="63" y="3"/>
                    </a:lnTo>
                    <a:lnTo>
                      <a:pt x="68" y="3"/>
                    </a:lnTo>
                    <a:lnTo>
                      <a:pt x="72" y="4"/>
                    </a:lnTo>
                    <a:lnTo>
                      <a:pt x="76" y="5"/>
                    </a:lnTo>
                    <a:lnTo>
                      <a:pt x="80" y="7"/>
                    </a:lnTo>
                    <a:lnTo>
                      <a:pt x="84" y="7"/>
                    </a:lnTo>
                    <a:lnTo>
                      <a:pt x="88" y="9"/>
                    </a:lnTo>
                    <a:lnTo>
                      <a:pt x="93" y="11"/>
                    </a:lnTo>
                    <a:lnTo>
                      <a:pt x="97" y="12"/>
                    </a:lnTo>
                    <a:lnTo>
                      <a:pt x="101" y="13"/>
                    </a:lnTo>
                    <a:lnTo>
                      <a:pt x="105" y="16"/>
                    </a:lnTo>
                    <a:lnTo>
                      <a:pt x="111" y="18"/>
                    </a:lnTo>
                    <a:lnTo>
                      <a:pt x="119" y="22"/>
                    </a:lnTo>
                    <a:lnTo>
                      <a:pt x="126" y="25"/>
                    </a:lnTo>
                    <a:lnTo>
                      <a:pt x="132" y="29"/>
                    </a:lnTo>
                    <a:lnTo>
                      <a:pt x="139" y="33"/>
                    </a:lnTo>
                    <a:lnTo>
                      <a:pt x="145" y="37"/>
                    </a:lnTo>
                    <a:lnTo>
                      <a:pt x="151" y="41"/>
                    </a:lnTo>
                    <a:lnTo>
                      <a:pt x="156" y="45"/>
                    </a:lnTo>
                    <a:lnTo>
                      <a:pt x="160" y="50"/>
                    </a:lnTo>
                    <a:lnTo>
                      <a:pt x="165" y="54"/>
                    </a:lnTo>
                    <a:lnTo>
                      <a:pt x="169" y="58"/>
                    </a:lnTo>
                    <a:lnTo>
                      <a:pt x="172" y="63"/>
                    </a:lnTo>
                    <a:lnTo>
                      <a:pt x="173" y="67"/>
                    </a:lnTo>
                    <a:lnTo>
                      <a:pt x="176" y="73"/>
                    </a:lnTo>
                    <a:lnTo>
                      <a:pt x="177" y="77"/>
                    </a:lnTo>
                    <a:lnTo>
                      <a:pt x="177" y="84"/>
                    </a:lnTo>
                    <a:lnTo>
                      <a:pt x="168" y="101"/>
                    </a:lnTo>
                    <a:lnTo>
                      <a:pt x="170" y="100"/>
                    </a:lnTo>
                    <a:lnTo>
                      <a:pt x="177" y="100"/>
                    </a:lnTo>
                    <a:lnTo>
                      <a:pt x="179" y="100"/>
                    </a:lnTo>
                    <a:lnTo>
                      <a:pt x="183" y="101"/>
                    </a:lnTo>
                    <a:lnTo>
                      <a:pt x="186" y="104"/>
                    </a:lnTo>
                    <a:lnTo>
                      <a:pt x="189" y="106"/>
                    </a:lnTo>
                    <a:lnTo>
                      <a:pt x="189" y="109"/>
                    </a:lnTo>
                    <a:lnTo>
                      <a:pt x="190" y="114"/>
                    </a:lnTo>
                    <a:lnTo>
                      <a:pt x="191" y="119"/>
                    </a:lnTo>
                    <a:lnTo>
                      <a:pt x="193" y="126"/>
                    </a:lnTo>
                    <a:lnTo>
                      <a:pt x="193" y="131"/>
                    </a:lnTo>
                    <a:lnTo>
                      <a:pt x="193" y="138"/>
                    </a:lnTo>
                    <a:lnTo>
                      <a:pt x="191" y="142"/>
                    </a:lnTo>
                    <a:lnTo>
                      <a:pt x="190" y="146"/>
                    </a:lnTo>
                    <a:lnTo>
                      <a:pt x="187" y="148"/>
                    </a:lnTo>
                    <a:lnTo>
                      <a:pt x="187" y="143"/>
                    </a:lnTo>
                    <a:lnTo>
                      <a:pt x="185" y="139"/>
                    </a:lnTo>
                    <a:lnTo>
                      <a:pt x="182" y="134"/>
                    </a:lnTo>
                    <a:lnTo>
                      <a:pt x="179" y="130"/>
                    </a:lnTo>
                    <a:lnTo>
                      <a:pt x="177" y="127"/>
                    </a:lnTo>
                    <a:lnTo>
                      <a:pt x="174" y="125"/>
                    </a:lnTo>
                    <a:lnTo>
                      <a:pt x="172" y="121"/>
                    </a:lnTo>
                    <a:lnTo>
                      <a:pt x="166" y="117"/>
                    </a:lnTo>
                    <a:lnTo>
                      <a:pt x="164" y="114"/>
                    </a:lnTo>
                    <a:lnTo>
                      <a:pt x="160" y="110"/>
                    </a:lnTo>
                    <a:lnTo>
                      <a:pt x="159" y="109"/>
                    </a:lnTo>
                    <a:lnTo>
                      <a:pt x="153" y="105"/>
                    </a:lnTo>
                    <a:lnTo>
                      <a:pt x="151" y="102"/>
                    </a:lnTo>
                    <a:lnTo>
                      <a:pt x="147" y="101"/>
                    </a:lnTo>
                    <a:lnTo>
                      <a:pt x="147" y="100"/>
                    </a:lnTo>
                    <a:lnTo>
                      <a:pt x="148" y="96"/>
                    </a:lnTo>
                    <a:lnTo>
                      <a:pt x="149" y="91"/>
                    </a:lnTo>
                    <a:lnTo>
                      <a:pt x="152" y="84"/>
                    </a:lnTo>
                    <a:lnTo>
                      <a:pt x="153" y="77"/>
                    </a:lnTo>
                    <a:lnTo>
                      <a:pt x="153" y="70"/>
                    </a:lnTo>
                    <a:lnTo>
                      <a:pt x="153" y="63"/>
                    </a:lnTo>
                    <a:lnTo>
                      <a:pt x="152" y="58"/>
                    </a:lnTo>
                    <a:lnTo>
                      <a:pt x="147" y="53"/>
                    </a:lnTo>
                    <a:lnTo>
                      <a:pt x="141" y="50"/>
                    </a:lnTo>
                    <a:lnTo>
                      <a:pt x="135" y="49"/>
                    </a:lnTo>
                    <a:lnTo>
                      <a:pt x="130" y="49"/>
                    </a:lnTo>
                    <a:lnTo>
                      <a:pt x="123" y="49"/>
                    </a:lnTo>
                    <a:lnTo>
                      <a:pt x="119" y="50"/>
                    </a:lnTo>
                    <a:lnTo>
                      <a:pt x="115" y="51"/>
                    </a:lnTo>
                    <a:lnTo>
                      <a:pt x="114" y="50"/>
                    </a:lnTo>
                    <a:lnTo>
                      <a:pt x="113" y="47"/>
                    </a:lnTo>
                    <a:lnTo>
                      <a:pt x="111" y="41"/>
                    </a:lnTo>
                    <a:lnTo>
                      <a:pt x="109" y="35"/>
                    </a:lnTo>
                    <a:lnTo>
                      <a:pt x="106" y="29"/>
                    </a:lnTo>
                    <a:lnTo>
                      <a:pt x="102" y="24"/>
                    </a:lnTo>
                    <a:lnTo>
                      <a:pt x="98" y="18"/>
                    </a:lnTo>
                    <a:lnTo>
                      <a:pt x="94" y="16"/>
                    </a:lnTo>
                    <a:lnTo>
                      <a:pt x="88" y="13"/>
                    </a:lnTo>
                    <a:lnTo>
                      <a:pt x="81" y="14"/>
                    </a:lnTo>
                    <a:lnTo>
                      <a:pt x="75" y="16"/>
                    </a:lnTo>
                    <a:lnTo>
                      <a:pt x="69" y="18"/>
                    </a:lnTo>
                    <a:lnTo>
                      <a:pt x="63" y="21"/>
                    </a:lnTo>
                    <a:lnTo>
                      <a:pt x="59" y="24"/>
                    </a:lnTo>
                    <a:lnTo>
                      <a:pt x="56" y="25"/>
                    </a:lnTo>
                    <a:lnTo>
                      <a:pt x="56" y="26"/>
                    </a:lnTo>
                    <a:lnTo>
                      <a:pt x="55" y="24"/>
                    </a:lnTo>
                    <a:lnTo>
                      <a:pt x="54" y="17"/>
                    </a:lnTo>
                    <a:lnTo>
                      <a:pt x="50" y="13"/>
                    </a:lnTo>
                    <a:lnTo>
                      <a:pt x="47" y="11"/>
                    </a:lnTo>
                    <a:lnTo>
                      <a:pt x="43" y="8"/>
                    </a:lnTo>
                    <a:lnTo>
                      <a:pt x="37" y="7"/>
                    </a:lnTo>
                    <a:lnTo>
                      <a:pt x="30" y="5"/>
                    </a:lnTo>
                    <a:lnTo>
                      <a:pt x="24" y="8"/>
                    </a:lnTo>
                    <a:lnTo>
                      <a:pt x="18" y="12"/>
                    </a:lnTo>
                    <a:lnTo>
                      <a:pt x="14" y="16"/>
                    </a:lnTo>
                    <a:lnTo>
                      <a:pt x="10" y="18"/>
                    </a:lnTo>
                    <a:lnTo>
                      <a:pt x="8" y="24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B5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1" name="Freeform 61"/>
              <p:cNvSpPr>
                <a:spLocks/>
              </p:cNvSpPr>
              <p:nvPr/>
            </p:nvSpPr>
            <p:spPr bwMode="auto">
              <a:xfrm>
                <a:off x="1298" y="3255"/>
                <a:ext cx="21" cy="36"/>
              </a:xfrm>
              <a:custGeom>
                <a:avLst/>
                <a:gdLst>
                  <a:gd name="T0" fmla="*/ 0 w 42"/>
                  <a:gd name="T1" fmla="*/ 1 h 71"/>
                  <a:gd name="T2" fmla="*/ 1 w 42"/>
                  <a:gd name="T3" fmla="*/ 1 h 71"/>
                  <a:gd name="T4" fmla="*/ 1 w 42"/>
                  <a:gd name="T5" fmla="*/ 1 h 71"/>
                  <a:gd name="T6" fmla="*/ 1 w 42"/>
                  <a:gd name="T7" fmla="*/ 1 h 71"/>
                  <a:gd name="T8" fmla="*/ 1 w 42"/>
                  <a:gd name="T9" fmla="*/ 1 h 71"/>
                  <a:gd name="T10" fmla="*/ 1 w 42"/>
                  <a:gd name="T11" fmla="*/ 1 h 71"/>
                  <a:gd name="T12" fmla="*/ 1 w 42"/>
                  <a:gd name="T13" fmla="*/ 1 h 71"/>
                  <a:gd name="T14" fmla="*/ 1 w 42"/>
                  <a:gd name="T15" fmla="*/ 1 h 71"/>
                  <a:gd name="T16" fmla="*/ 1 w 42"/>
                  <a:gd name="T17" fmla="*/ 1 h 71"/>
                  <a:gd name="T18" fmla="*/ 1 w 42"/>
                  <a:gd name="T19" fmla="*/ 1 h 71"/>
                  <a:gd name="T20" fmla="*/ 1 w 42"/>
                  <a:gd name="T21" fmla="*/ 1 h 71"/>
                  <a:gd name="T22" fmla="*/ 1 w 42"/>
                  <a:gd name="T23" fmla="*/ 1 h 71"/>
                  <a:gd name="T24" fmla="*/ 1 w 42"/>
                  <a:gd name="T25" fmla="*/ 1 h 71"/>
                  <a:gd name="T26" fmla="*/ 1 w 42"/>
                  <a:gd name="T27" fmla="*/ 1 h 71"/>
                  <a:gd name="T28" fmla="*/ 1 w 42"/>
                  <a:gd name="T29" fmla="*/ 1 h 71"/>
                  <a:gd name="T30" fmla="*/ 1 w 42"/>
                  <a:gd name="T31" fmla="*/ 0 h 71"/>
                  <a:gd name="T32" fmla="*/ 1 w 42"/>
                  <a:gd name="T33" fmla="*/ 1 h 71"/>
                  <a:gd name="T34" fmla="*/ 1 w 42"/>
                  <a:gd name="T35" fmla="*/ 1 h 71"/>
                  <a:gd name="T36" fmla="*/ 1 w 42"/>
                  <a:gd name="T37" fmla="*/ 1 h 71"/>
                  <a:gd name="T38" fmla="*/ 1 w 42"/>
                  <a:gd name="T39" fmla="*/ 1 h 71"/>
                  <a:gd name="T40" fmla="*/ 1 w 42"/>
                  <a:gd name="T41" fmla="*/ 1 h 71"/>
                  <a:gd name="T42" fmla="*/ 1 w 42"/>
                  <a:gd name="T43" fmla="*/ 1 h 71"/>
                  <a:gd name="T44" fmla="*/ 1 w 42"/>
                  <a:gd name="T45" fmla="*/ 1 h 71"/>
                  <a:gd name="T46" fmla="*/ 1 w 42"/>
                  <a:gd name="T47" fmla="*/ 1 h 71"/>
                  <a:gd name="T48" fmla="*/ 1 w 42"/>
                  <a:gd name="T49" fmla="*/ 1 h 71"/>
                  <a:gd name="T50" fmla="*/ 1 w 42"/>
                  <a:gd name="T51" fmla="*/ 1 h 71"/>
                  <a:gd name="T52" fmla="*/ 1 w 42"/>
                  <a:gd name="T53" fmla="*/ 1 h 71"/>
                  <a:gd name="T54" fmla="*/ 1 w 42"/>
                  <a:gd name="T55" fmla="*/ 1 h 71"/>
                  <a:gd name="T56" fmla="*/ 1 w 42"/>
                  <a:gd name="T57" fmla="*/ 1 h 71"/>
                  <a:gd name="T58" fmla="*/ 1 w 42"/>
                  <a:gd name="T59" fmla="*/ 1 h 71"/>
                  <a:gd name="T60" fmla="*/ 1 w 42"/>
                  <a:gd name="T61" fmla="*/ 1 h 71"/>
                  <a:gd name="T62" fmla="*/ 1 w 42"/>
                  <a:gd name="T63" fmla="*/ 1 h 71"/>
                  <a:gd name="T64" fmla="*/ 1 w 42"/>
                  <a:gd name="T65" fmla="*/ 1 h 71"/>
                  <a:gd name="T66" fmla="*/ 1 w 42"/>
                  <a:gd name="T67" fmla="*/ 1 h 71"/>
                  <a:gd name="T68" fmla="*/ 1 w 42"/>
                  <a:gd name="T69" fmla="*/ 1 h 71"/>
                  <a:gd name="T70" fmla="*/ 0 w 42"/>
                  <a:gd name="T71" fmla="*/ 1 h 71"/>
                  <a:gd name="T72" fmla="*/ 0 w 42"/>
                  <a:gd name="T73" fmla="*/ 1 h 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2"/>
                  <a:gd name="T112" fmla="*/ 0 h 71"/>
                  <a:gd name="T113" fmla="*/ 42 w 42"/>
                  <a:gd name="T114" fmla="*/ 71 h 7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2" h="71">
                    <a:moveTo>
                      <a:pt x="0" y="71"/>
                    </a:moveTo>
                    <a:lnTo>
                      <a:pt x="2" y="70"/>
                    </a:lnTo>
                    <a:lnTo>
                      <a:pt x="4" y="66"/>
                    </a:lnTo>
                    <a:lnTo>
                      <a:pt x="7" y="61"/>
                    </a:lnTo>
                    <a:lnTo>
                      <a:pt x="12" y="54"/>
                    </a:lnTo>
                    <a:lnTo>
                      <a:pt x="16" y="46"/>
                    </a:lnTo>
                    <a:lnTo>
                      <a:pt x="20" y="40"/>
                    </a:lnTo>
                    <a:lnTo>
                      <a:pt x="23" y="33"/>
                    </a:lnTo>
                    <a:lnTo>
                      <a:pt x="25" y="28"/>
                    </a:lnTo>
                    <a:lnTo>
                      <a:pt x="25" y="23"/>
                    </a:lnTo>
                    <a:lnTo>
                      <a:pt x="24" y="19"/>
                    </a:lnTo>
                    <a:lnTo>
                      <a:pt x="23" y="14"/>
                    </a:lnTo>
                    <a:lnTo>
                      <a:pt x="23" y="10"/>
                    </a:lnTo>
                    <a:lnTo>
                      <a:pt x="21" y="6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42" y="3"/>
                    </a:lnTo>
                    <a:lnTo>
                      <a:pt x="42" y="4"/>
                    </a:lnTo>
                    <a:lnTo>
                      <a:pt x="42" y="7"/>
                    </a:lnTo>
                    <a:lnTo>
                      <a:pt x="42" y="11"/>
                    </a:lnTo>
                    <a:lnTo>
                      <a:pt x="42" y="15"/>
                    </a:lnTo>
                    <a:lnTo>
                      <a:pt x="41" y="21"/>
                    </a:lnTo>
                    <a:lnTo>
                      <a:pt x="40" y="25"/>
                    </a:lnTo>
                    <a:lnTo>
                      <a:pt x="38" y="28"/>
                    </a:lnTo>
                    <a:lnTo>
                      <a:pt x="37" y="32"/>
                    </a:lnTo>
                    <a:lnTo>
                      <a:pt x="36" y="37"/>
                    </a:lnTo>
                    <a:lnTo>
                      <a:pt x="33" y="41"/>
                    </a:lnTo>
                    <a:lnTo>
                      <a:pt x="31" y="45"/>
                    </a:lnTo>
                    <a:lnTo>
                      <a:pt x="28" y="48"/>
                    </a:lnTo>
                    <a:lnTo>
                      <a:pt x="27" y="52"/>
                    </a:lnTo>
                    <a:lnTo>
                      <a:pt x="20" y="57"/>
                    </a:lnTo>
                    <a:lnTo>
                      <a:pt x="15" y="63"/>
                    </a:lnTo>
                    <a:lnTo>
                      <a:pt x="8" y="66"/>
                    </a:lnTo>
                    <a:lnTo>
                      <a:pt x="4" y="69"/>
                    </a:lnTo>
                    <a:lnTo>
                      <a:pt x="2" y="70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2" name="Freeform 62"/>
              <p:cNvSpPr>
                <a:spLocks/>
              </p:cNvSpPr>
              <p:nvPr/>
            </p:nvSpPr>
            <p:spPr bwMode="auto">
              <a:xfrm>
                <a:off x="1310" y="3266"/>
                <a:ext cx="46" cy="29"/>
              </a:xfrm>
              <a:custGeom>
                <a:avLst/>
                <a:gdLst>
                  <a:gd name="T0" fmla="*/ 0 w 92"/>
                  <a:gd name="T1" fmla="*/ 0 h 59"/>
                  <a:gd name="T2" fmla="*/ 1 w 92"/>
                  <a:gd name="T3" fmla="*/ 0 h 59"/>
                  <a:gd name="T4" fmla="*/ 1 w 92"/>
                  <a:gd name="T5" fmla="*/ 0 h 59"/>
                  <a:gd name="T6" fmla="*/ 1 w 92"/>
                  <a:gd name="T7" fmla="*/ 0 h 59"/>
                  <a:gd name="T8" fmla="*/ 1 w 92"/>
                  <a:gd name="T9" fmla="*/ 0 h 59"/>
                  <a:gd name="T10" fmla="*/ 1 w 92"/>
                  <a:gd name="T11" fmla="*/ 0 h 59"/>
                  <a:gd name="T12" fmla="*/ 1 w 92"/>
                  <a:gd name="T13" fmla="*/ 0 h 59"/>
                  <a:gd name="T14" fmla="*/ 1 w 92"/>
                  <a:gd name="T15" fmla="*/ 0 h 59"/>
                  <a:gd name="T16" fmla="*/ 1 w 92"/>
                  <a:gd name="T17" fmla="*/ 0 h 59"/>
                  <a:gd name="T18" fmla="*/ 1 w 92"/>
                  <a:gd name="T19" fmla="*/ 0 h 59"/>
                  <a:gd name="T20" fmla="*/ 1 w 92"/>
                  <a:gd name="T21" fmla="*/ 0 h 59"/>
                  <a:gd name="T22" fmla="*/ 1 w 92"/>
                  <a:gd name="T23" fmla="*/ 0 h 59"/>
                  <a:gd name="T24" fmla="*/ 1 w 92"/>
                  <a:gd name="T25" fmla="*/ 0 h 59"/>
                  <a:gd name="T26" fmla="*/ 1 w 92"/>
                  <a:gd name="T27" fmla="*/ 0 h 59"/>
                  <a:gd name="T28" fmla="*/ 1 w 92"/>
                  <a:gd name="T29" fmla="*/ 0 h 59"/>
                  <a:gd name="T30" fmla="*/ 1 w 92"/>
                  <a:gd name="T31" fmla="*/ 0 h 59"/>
                  <a:gd name="T32" fmla="*/ 1 w 92"/>
                  <a:gd name="T33" fmla="*/ 0 h 59"/>
                  <a:gd name="T34" fmla="*/ 1 w 92"/>
                  <a:gd name="T35" fmla="*/ 0 h 59"/>
                  <a:gd name="T36" fmla="*/ 1 w 92"/>
                  <a:gd name="T37" fmla="*/ 0 h 59"/>
                  <a:gd name="T38" fmla="*/ 1 w 92"/>
                  <a:gd name="T39" fmla="*/ 0 h 59"/>
                  <a:gd name="T40" fmla="*/ 1 w 92"/>
                  <a:gd name="T41" fmla="*/ 0 h 59"/>
                  <a:gd name="T42" fmla="*/ 1 w 92"/>
                  <a:gd name="T43" fmla="*/ 0 h 59"/>
                  <a:gd name="T44" fmla="*/ 1 w 92"/>
                  <a:gd name="T45" fmla="*/ 0 h 59"/>
                  <a:gd name="T46" fmla="*/ 1 w 92"/>
                  <a:gd name="T47" fmla="*/ 0 h 59"/>
                  <a:gd name="T48" fmla="*/ 1 w 92"/>
                  <a:gd name="T49" fmla="*/ 0 h 59"/>
                  <a:gd name="T50" fmla="*/ 1 w 92"/>
                  <a:gd name="T51" fmla="*/ 0 h 59"/>
                  <a:gd name="T52" fmla="*/ 1 w 92"/>
                  <a:gd name="T53" fmla="*/ 0 h 59"/>
                  <a:gd name="T54" fmla="*/ 0 w 92"/>
                  <a:gd name="T55" fmla="*/ 0 h 59"/>
                  <a:gd name="T56" fmla="*/ 0 w 92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2"/>
                  <a:gd name="T88" fmla="*/ 0 h 59"/>
                  <a:gd name="T89" fmla="*/ 92 w 92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2" h="59">
                    <a:moveTo>
                      <a:pt x="0" y="57"/>
                    </a:moveTo>
                    <a:lnTo>
                      <a:pt x="2" y="55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12" y="55"/>
                    </a:lnTo>
                    <a:lnTo>
                      <a:pt x="16" y="54"/>
                    </a:lnTo>
                    <a:lnTo>
                      <a:pt x="21" y="54"/>
                    </a:lnTo>
                    <a:lnTo>
                      <a:pt x="25" y="53"/>
                    </a:lnTo>
                    <a:lnTo>
                      <a:pt x="31" y="52"/>
                    </a:lnTo>
                    <a:lnTo>
                      <a:pt x="34" y="50"/>
                    </a:lnTo>
                    <a:lnTo>
                      <a:pt x="40" y="49"/>
                    </a:lnTo>
                    <a:lnTo>
                      <a:pt x="45" y="46"/>
                    </a:lnTo>
                    <a:lnTo>
                      <a:pt x="49" y="44"/>
                    </a:lnTo>
                    <a:lnTo>
                      <a:pt x="54" y="40"/>
                    </a:lnTo>
                    <a:lnTo>
                      <a:pt x="59" y="37"/>
                    </a:lnTo>
                    <a:lnTo>
                      <a:pt x="62" y="33"/>
                    </a:lnTo>
                    <a:lnTo>
                      <a:pt x="66" y="29"/>
                    </a:lnTo>
                    <a:lnTo>
                      <a:pt x="67" y="25"/>
                    </a:lnTo>
                    <a:lnTo>
                      <a:pt x="70" y="23"/>
                    </a:lnTo>
                    <a:lnTo>
                      <a:pt x="72" y="16"/>
                    </a:lnTo>
                    <a:lnTo>
                      <a:pt x="74" y="11"/>
                    </a:lnTo>
                    <a:lnTo>
                      <a:pt x="72" y="7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92" y="11"/>
                    </a:lnTo>
                    <a:lnTo>
                      <a:pt x="59" y="58"/>
                    </a:lnTo>
                    <a:lnTo>
                      <a:pt x="4" y="59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3" name="Freeform 63"/>
              <p:cNvSpPr>
                <a:spLocks/>
              </p:cNvSpPr>
              <p:nvPr/>
            </p:nvSpPr>
            <p:spPr bwMode="auto">
              <a:xfrm>
                <a:off x="1328" y="3288"/>
                <a:ext cx="50" cy="26"/>
              </a:xfrm>
              <a:custGeom>
                <a:avLst/>
                <a:gdLst>
                  <a:gd name="T0" fmla="*/ 0 w 99"/>
                  <a:gd name="T1" fmla="*/ 1 h 51"/>
                  <a:gd name="T2" fmla="*/ 1 w 99"/>
                  <a:gd name="T3" fmla="*/ 1 h 51"/>
                  <a:gd name="T4" fmla="*/ 1 w 99"/>
                  <a:gd name="T5" fmla="*/ 1 h 51"/>
                  <a:gd name="T6" fmla="*/ 1 w 99"/>
                  <a:gd name="T7" fmla="*/ 1 h 51"/>
                  <a:gd name="T8" fmla="*/ 1 w 99"/>
                  <a:gd name="T9" fmla="*/ 1 h 51"/>
                  <a:gd name="T10" fmla="*/ 1 w 99"/>
                  <a:gd name="T11" fmla="*/ 1 h 51"/>
                  <a:gd name="T12" fmla="*/ 1 w 99"/>
                  <a:gd name="T13" fmla="*/ 1 h 51"/>
                  <a:gd name="T14" fmla="*/ 1 w 99"/>
                  <a:gd name="T15" fmla="*/ 1 h 51"/>
                  <a:gd name="T16" fmla="*/ 1 w 99"/>
                  <a:gd name="T17" fmla="*/ 1 h 51"/>
                  <a:gd name="T18" fmla="*/ 1 w 99"/>
                  <a:gd name="T19" fmla="*/ 1 h 51"/>
                  <a:gd name="T20" fmla="*/ 1 w 99"/>
                  <a:gd name="T21" fmla="*/ 1 h 51"/>
                  <a:gd name="T22" fmla="*/ 1 w 99"/>
                  <a:gd name="T23" fmla="*/ 1 h 51"/>
                  <a:gd name="T24" fmla="*/ 1 w 99"/>
                  <a:gd name="T25" fmla="*/ 1 h 51"/>
                  <a:gd name="T26" fmla="*/ 1 w 99"/>
                  <a:gd name="T27" fmla="*/ 1 h 51"/>
                  <a:gd name="T28" fmla="*/ 1 w 99"/>
                  <a:gd name="T29" fmla="*/ 1 h 51"/>
                  <a:gd name="T30" fmla="*/ 1 w 99"/>
                  <a:gd name="T31" fmla="*/ 1 h 51"/>
                  <a:gd name="T32" fmla="*/ 1 w 99"/>
                  <a:gd name="T33" fmla="*/ 1 h 51"/>
                  <a:gd name="T34" fmla="*/ 1 w 99"/>
                  <a:gd name="T35" fmla="*/ 1 h 51"/>
                  <a:gd name="T36" fmla="*/ 1 w 99"/>
                  <a:gd name="T37" fmla="*/ 1 h 51"/>
                  <a:gd name="T38" fmla="*/ 1 w 99"/>
                  <a:gd name="T39" fmla="*/ 1 h 51"/>
                  <a:gd name="T40" fmla="*/ 1 w 99"/>
                  <a:gd name="T41" fmla="*/ 1 h 51"/>
                  <a:gd name="T42" fmla="*/ 1 w 99"/>
                  <a:gd name="T43" fmla="*/ 1 h 51"/>
                  <a:gd name="T44" fmla="*/ 1 w 99"/>
                  <a:gd name="T45" fmla="*/ 0 h 51"/>
                  <a:gd name="T46" fmla="*/ 1 w 99"/>
                  <a:gd name="T47" fmla="*/ 1 h 51"/>
                  <a:gd name="T48" fmla="*/ 1 w 99"/>
                  <a:gd name="T49" fmla="*/ 1 h 51"/>
                  <a:gd name="T50" fmla="*/ 1 w 99"/>
                  <a:gd name="T51" fmla="*/ 1 h 51"/>
                  <a:gd name="T52" fmla="*/ 0 w 99"/>
                  <a:gd name="T53" fmla="*/ 1 h 51"/>
                  <a:gd name="T54" fmla="*/ 0 w 99"/>
                  <a:gd name="T55" fmla="*/ 1 h 5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9"/>
                  <a:gd name="T85" fmla="*/ 0 h 51"/>
                  <a:gd name="T86" fmla="*/ 99 w 99"/>
                  <a:gd name="T87" fmla="*/ 51 h 5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9" h="51">
                    <a:moveTo>
                      <a:pt x="0" y="45"/>
                    </a:moveTo>
                    <a:lnTo>
                      <a:pt x="1" y="45"/>
                    </a:lnTo>
                    <a:lnTo>
                      <a:pt x="4" y="45"/>
                    </a:lnTo>
                    <a:lnTo>
                      <a:pt x="8" y="45"/>
                    </a:lnTo>
                    <a:lnTo>
                      <a:pt x="14" y="46"/>
                    </a:lnTo>
                    <a:lnTo>
                      <a:pt x="18" y="45"/>
                    </a:lnTo>
                    <a:lnTo>
                      <a:pt x="22" y="45"/>
                    </a:lnTo>
                    <a:lnTo>
                      <a:pt x="26" y="45"/>
                    </a:lnTo>
                    <a:lnTo>
                      <a:pt x="31" y="45"/>
                    </a:lnTo>
                    <a:lnTo>
                      <a:pt x="35" y="43"/>
                    </a:lnTo>
                    <a:lnTo>
                      <a:pt x="39" y="42"/>
                    </a:lnTo>
                    <a:lnTo>
                      <a:pt x="44" y="42"/>
                    </a:lnTo>
                    <a:lnTo>
                      <a:pt x="51" y="41"/>
                    </a:lnTo>
                    <a:lnTo>
                      <a:pt x="55" y="38"/>
                    </a:lnTo>
                    <a:lnTo>
                      <a:pt x="60" y="37"/>
                    </a:lnTo>
                    <a:lnTo>
                      <a:pt x="64" y="33"/>
                    </a:lnTo>
                    <a:lnTo>
                      <a:pt x="68" y="30"/>
                    </a:lnTo>
                    <a:lnTo>
                      <a:pt x="73" y="24"/>
                    </a:lnTo>
                    <a:lnTo>
                      <a:pt x="78" y="17"/>
                    </a:lnTo>
                    <a:lnTo>
                      <a:pt x="82" y="10"/>
                    </a:lnTo>
                    <a:lnTo>
                      <a:pt x="85" y="5"/>
                    </a:lnTo>
                    <a:lnTo>
                      <a:pt x="86" y="1"/>
                    </a:lnTo>
                    <a:lnTo>
                      <a:pt x="86" y="0"/>
                    </a:lnTo>
                    <a:lnTo>
                      <a:pt x="99" y="30"/>
                    </a:lnTo>
                    <a:lnTo>
                      <a:pt x="56" y="50"/>
                    </a:lnTo>
                    <a:lnTo>
                      <a:pt x="2" y="5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4" name="Freeform 64"/>
              <p:cNvSpPr>
                <a:spLocks/>
              </p:cNvSpPr>
              <p:nvPr/>
            </p:nvSpPr>
            <p:spPr bwMode="auto">
              <a:xfrm>
                <a:off x="957" y="3232"/>
                <a:ext cx="90" cy="162"/>
              </a:xfrm>
              <a:custGeom>
                <a:avLst/>
                <a:gdLst>
                  <a:gd name="T0" fmla="*/ 0 w 181"/>
                  <a:gd name="T1" fmla="*/ 1 h 322"/>
                  <a:gd name="T2" fmla="*/ 0 w 181"/>
                  <a:gd name="T3" fmla="*/ 1 h 322"/>
                  <a:gd name="T4" fmla="*/ 0 w 181"/>
                  <a:gd name="T5" fmla="*/ 1 h 322"/>
                  <a:gd name="T6" fmla="*/ 0 w 181"/>
                  <a:gd name="T7" fmla="*/ 1 h 322"/>
                  <a:gd name="T8" fmla="*/ 0 w 181"/>
                  <a:gd name="T9" fmla="*/ 1 h 322"/>
                  <a:gd name="T10" fmla="*/ 0 w 181"/>
                  <a:gd name="T11" fmla="*/ 1 h 322"/>
                  <a:gd name="T12" fmla="*/ 0 w 181"/>
                  <a:gd name="T13" fmla="*/ 1 h 322"/>
                  <a:gd name="T14" fmla="*/ 0 w 181"/>
                  <a:gd name="T15" fmla="*/ 1 h 322"/>
                  <a:gd name="T16" fmla="*/ 0 w 181"/>
                  <a:gd name="T17" fmla="*/ 1 h 322"/>
                  <a:gd name="T18" fmla="*/ 0 w 181"/>
                  <a:gd name="T19" fmla="*/ 1 h 322"/>
                  <a:gd name="T20" fmla="*/ 0 w 181"/>
                  <a:gd name="T21" fmla="*/ 1 h 322"/>
                  <a:gd name="T22" fmla="*/ 0 w 181"/>
                  <a:gd name="T23" fmla="*/ 1 h 322"/>
                  <a:gd name="T24" fmla="*/ 0 w 181"/>
                  <a:gd name="T25" fmla="*/ 1 h 322"/>
                  <a:gd name="T26" fmla="*/ 0 w 181"/>
                  <a:gd name="T27" fmla="*/ 1 h 322"/>
                  <a:gd name="T28" fmla="*/ 0 w 181"/>
                  <a:gd name="T29" fmla="*/ 1 h 322"/>
                  <a:gd name="T30" fmla="*/ 0 w 181"/>
                  <a:gd name="T31" fmla="*/ 1 h 322"/>
                  <a:gd name="T32" fmla="*/ 0 w 181"/>
                  <a:gd name="T33" fmla="*/ 1 h 322"/>
                  <a:gd name="T34" fmla="*/ 0 w 181"/>
                  <a:gd name="T35" fmla="*/ 1 h 322"/>
                  <a:gd name="T36" fmla="*/ 0 w 181"/>
                  <a:gd name="T37" fmla="*/ 1 h 322"/>
                  <a:gd name="T38" fmla="*/ 0 w 181"/>
                  <a:gd name="T39" fmla="*/ 1 h 322"/>
                  <a:gd name="T40" fmla="*/ 0 w 181"/>
                  <a:gd name="T41" fmla="*/ 1 h 322"/>
                  <a:gd name="T42" fmla="*/ 0 w 181"/>
                  <a:gd name="T43" fmla="*/ 1 h 322"/>
                  <a:gd name="T44" fmla="*/ 0 w 181"/>
                  <a:gd name="T45" fmla="*/ 1 h 322"/>
                  <a:gd name="T46" fmla="*/ 0 w 181"/>
                  <a:gd name="T47" fmla="*/ 1 h 322"/>
                  <a:gd name="T48" fmla="*/ 0 w 181"/>
                  <a:gd name="T49" fmla="*/ 1 h 322"/>
                  <a:gd name="T50" fmla="*/ 0 w 181"/>
                  <a:gd name="T51" fmla="*/ 1 h 322"/>
                  <a:gd name="T52" fmla="*/ 0 w 181"/>
                  <a:gd name="T53" fmla="*/ 1 h 322"/>
                  <a:gd name="T54" fmla="*/ 0 w 181"/>
                  <a:gd name="T55" fmla="*/ 1 h 322"/>
                  <a:gd name="T56" fmla="*/ 0 w 181"/>
                  <a:gd name="T57" fmla="*/ 1 h 322"/>
                  <a:gd name="T58" fmla="*/ 0 w 181"/>
                  <a:gd name="T59" fmla="*/ 1 h 322"/>
                  <a:gd name="T60" fmla="*/ 0 w 181"/>
                  <a:gd name="T61" fmla="*/ 1 h 322"/>
                  <a:gd name="T62" fmla="*/ 0 w 181"/>
                  <a:gd name="T63" fmla="*/ 1 h 322"/>
                  <a:gd name="T64" fmla="*/ 0 w 181"/>
                  <a:gd name="T65" fmla="*/ 1 h 322"/>
                  <a:gd name="T66" fmla="*/ 0 w 181"/>
                  <a:gd name="T67" fmla="*/ 1 h 322"/>
                  <a:gd name="T68" fmla="*/ 0 w 181"/>
                  <a:gd name="T69" fmla="*/ 1 h 322"/>
                  <a:gd name="T70" fmla="*/ 0 w 181"/>
                  <a:gd name="T71" fmla="*/ 1 h 322"/>
                  <a:gd name="T72" fmla="*/ 0 w 181"/>
                  <a:gd name="T73" fmla="*/ 1 h 322"/>
                  <a:gd name="T74" fmla="*/ 0 w 181"/>
                  <a:gd name="T75" fmla="*/ 1 h 322"/>
                  <a:gd name="T76" fmla="*/ 0 w 181"/>
                  <a:gd name="T77" fmla="*/ 1 h 322"/>
                  <a:gd name="T78" fmla="*/ 0 w 181"/>
                  <a:gd name="T79" fmla="*/ 1 h 322"/>
                  <a:gd name="T80" fmla="*/ 0 w 181"/>
                  <a:gd name="T81" fmla="*/ 1 h 322"/>
                  <a:gd name="T82" fmla="*/ 0 w 181"/>
                  <a:gd name="T83" fmla="*/ 1 h 322"/>
                  <a:gd name="T84" fmla="*/ 0 w 181"/>
                  <a:gd name="T85" fmla="*/ 0 h 322"/>
                  <a:gd name="T86" fmla="*/ 0 w 181"/>
                  <a:gd name="T87" fmla="*/ 0 h 322"/>
                  <a:gd name="T88" fmla="*/ 0 w 181"/>
                  <a:gd name="T89" fmla="*/ 0 h 322"/>
                  <a:gd name="T90" fmla="*/ 0 w 181"/>
                  <a:gd name="T91" fmla="*/ 0 h 322"/>
                  <a:gd name="T92" fmla="*/ 0 w 181"/>
                  <a:gd name="T93" fmla="*/ 1 h 322"/>
                  <a:gd name="T94" fmla="*/ 0 w 181"/>
                  <a:gd name="T95" fmla="*/ 1 h 322"/>
                  <a:gd name="T96" fmla="*/ 0 w 181"/>
                  <a:gd name="T97" fmla="*/ 1 h 322"/>
                  <a:gd name="T98" fmla="*/ 0 w 181"/>
                  <a:gd name="T99" fmla="*/ 1 h 322"/>
                  <a:gd name="T100" fmla="*/ 0 w 181"/>
                  <a:gd name="T101" fmla="*/ 1 h 322"/>
                  <a:gd name="T102" fmla="*/ 0 w 181"/>
                  <a:gd name="T103" fmla="*/ 1 h 322"/>
                  <a:gd name="T104" fmla="*/ 0 w 181"/>
                  <a:gd name="T105" fmla="*/ 1 h 322"/>
                  <a:gd name="T106" fmla="*/ 0 w 181"/>
                  <a:gd name="T107" fmla="*/ 1 h 322"/>
                  <a:gd name="T108" fmla="*/ 0 w 181"/>
                  <a:gd name="T109" fmla="*/ 1 h 322"/>
                  <a:gd name="T110" fmla="*/ 0 w 181"/>
                  <a:gd name="T111" fmla="*/ 1 h 322"/>
                  <a:gd name="T112" fmla="*/ 0 w 181"/>
                  <a:gd name="T113" fmla="*/ 1 h 322"/>
                  <a:gd name="T114" fmla="*/ 0 w 181"/>
                  <a:gd name="T115" fmla="*/ 1 h 322"/>
                  <a:gd name="T116" fmla="*/ 0 w 181"/>
                  <a:gd name="T117" fmla="*/ 1 h 322"/>
                  <a:gd name="T118" fmla="*/ 0 w 181"/>
                  <a:gd name="T119" fmla="*/ 1 h 322"/>
                  <a:gd name="T120" fmla="*/ 0 w 181"/>
                  <a:gd name="T121" fmla="*/ 1 h 322"/>
                  <a:gd name="T122" fmla="*/ 0 w 181"/>
                  <a:gd name="T123" fmla="*/ 1 h 322"/>
                  <a:gd name="T124" fmla="*/ 0 w 181"/>
                  <a:gd name="T125" fmla="*/ 1 h 3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1"/>
                  <a:gd name="T190" fmla="*/ 0 h 322"/>
                  <a:gd name="T191" fmla="*/ 181 w 181"/>
                  <a:gd name="T192" fmla="*/ 322 h 32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1" h="322">
                    <a:moveTo>
                      <a:pt x="161" y="305"/>
                    </a:moveTo>
                    <a:lnTo>
                      <a:pt x="156" y="306"/>
                    </a:lnTo>
                    <a:lnTo>
                      <a:pt x="152" y="308"/>
                    </a:lnTo>
                    <a:lnTo>
                      <a:pt x="148" y="310"/>
                    </a:lnTo>
                    <a:lnTo>
                      <a:pt x="144" y="313"/>
                    </a:lnTo>
                    <a:lnTo>
                      <a:pt x="138" y="317"/>
                    </a:lnTo>
                    <a:lnTo>
                      <a:pt x="131" y="322"/>
                    </a:lnTo>
                    <a:lnTo>
                      <a:pt x="127" y="318"/>
                    </a:lnTo>
                    <a:lnTo>
                      <a:pt x="123" y="317"/>
                    </a:lnTo>
                    <a:lnTo>
                      <a:pt x="119" y="313"/>
                    </a:lnTo>
                    <a:lnTo>
                      <a:pt x="115" y="312"/>
                    </a:lnTo>
                    <a:lnTo>
                      <a:pt x="111" y="308"/>
                    </a:lnTo>
                    <a:lnTo>
                      <a:pt x="108" y="305"/>
                    </a:lnTo>
                    <a:lnTo>
                      <a:pt x="102" y="302"/>
                    </a:lnTo>
                    <a:lnTo>
                      <a:pt x="98" y="300"/>
                    </a:lnTo>
                    <a:lnTo>
                      <a:pt x="94" y="295"/>
                    </a:lnTo>
                    <a:lnTo>
                      <a:pt x="91" y="292"/>
                    </a:lnTo>
                    <a:lnTo>
                      <a:pt x="87" y="288"/>
                    </a:lnTo>
                    <a:lnTo>
                      <a:pt x="83" y="284"/>
                    </a:lnTo>
                    <a:lnTo>
                      <a:pt x="77" y="280"/>
                    </a:lnTo>
                    <a:lnTo>
                      <a:pt x="73" y="277"/>
                    </a:lnTo>
                    <a:lnTo>
                      <a:pt x="70" y="274"/>
                    </a:lnTo>
                    <a:lnTo>
                      <a:pt x="67" y="270"/>
                    </a:lnTo>
                    <a:lnTo>
                      <a:pt x="62" y="266"/>
                    </a:lnTo>
                    <a:lnTo>
                      <a:pt x="58" y="262"/>
                    </a:lnTo>
                    <a:lnTo>
                      <a:pt x="54" y="257"/>
                    </a:lnTo>
                    <a:lnTo>
                      <a:pt x="50" y="253"/>
                    </a:lnTo>
                    <a:lnTo>
                      <a:pt x="46" y="247"/>
                    </a:lnTo>
                    <a:lnTo>
                      <a:pt x="43" y="243"/>
                    </a:lnTo>
                    <a:lnTo>
                      <a:pt x="39" y="238"/>
                    </a:lnTo>
                    <a:lnTo>
                      <a:pt x="37" y="234"/>
                    </a:lnTo>
                    <a:lnTo>
                      <a:pt x="33" y="229"/>
                    </a:lnTo>
                    <a:lnTo>
                      <a:pt x="30" y="224"/>
                    </a:lnTo>
                    <a:lnTo>
                      <a:pt x="28" y="218"/>
                    </a:lnTo>
                    <a:lnTo>
                      <a:pt x="25" y="213"/>
                    </a:lnTo>
                    <a:lnTo>
                      <a:pt x="22" y="208"/>
                    </a:lnTo>
                    <a:lnTo>
                      <a:pt x="20" y="203"/>
                    </a:lnTo>
                    <a:lnTo>
                      <a:pt x="17" y="198"/>
                    </a:lnTo>
                    <a:lnTo>
                      <a:pt x="16" y="192"/>
                    </a:lnTo>
                    <a:lnTo>
                      <a:pt x="15" y="187"/>
                    </a:lnTo>
                    <a:lnTo>
                      <a:pt x="12" y="182"/>
                    </a:lnTo>
                    <a:lnTo>
                      <a:pt x="11" y="177"/>
                    </a:lnTo>
                    <a:lnTo>
                      <a:pt x="9" y="173"/>
                    </a:lnTo>
                    <a:lnTo>
                      <a:pt x="8" y="167"/>
                    </a:lnTo>
                    <a:lnTo>
                      <a:pt x="7" y="162"/>
                    </a:lnTo>
                    <a:lnTo>
                      <a:pt x="5" y="158"/>
                    </a:lnTo>
                    <a:lnTo>
                      <a:pt x="5" y="154"/>
                    </a:lnTo>
                    <a:lnTo>
                      <a:pt x="4" y="149"/>
                    </a:lnTo>
                    <a:lnTo>
                      <a:pt x="3" y="145"/>
                    </a:lnTo>
                    <a:lnTo>
                      <a:pt x="3" y="141"/>
                    </a:lnTo>
                    <a:lnTo>
                      <a:pt x="3" y="137"/>
                    </a:lnTo>
                    <a:lnTo>
                      <a:pt x="1" y="132"/>
                    </a:lnTo>
                    <a:lnTo>
                      <a:pt x="1" y="128"/>
                    </a:lnTo>
                    <a:lnTo>
                      <a:pt x="1" y="125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0" y="114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1" y="99"/>
                    </a:lnTo>
                    <a:lnTo>
                      <a:pt x="3" y="93"/>
                    </a:lnTo>
                    <a:lnTo>
                      <a:pt x="3" y="86"/>
                    </a:lnTo>
                    <a:lnTo>
                      <a:pt x="4" y="80"/>
                    </a:lnTo>
                    <a:lnTo>
                      <a:pt x="7" y="74"/>
                    </a:lnTo>
                    <a:lnTo>
                      <a:pt x="8" y="69"/>
                    </a:lnTo>
                    <a:lnTo>
                      <a:pt x="11" y="62"/>
                    </a:lnTo>
                    <a:lnTo>
                      <a:pt x="12" y="59"/>
                    </a:lnTo>
                    <a:lnTo>
                      <a:pt x="16" y="52"/>
                    </a:lnTo>
                    <a:lnTo>
                      <a:pt x="18" y="48"/>
                    </a:lnTo>
                    <a:lnTo>
                      <a:pt x="22" y="43"/>
                    </a:lnTo>
                    <a:lnTo>
                      <a:pt x="25" y="39"/>
                    </a:lnTo>
                    <a:lnTo>
                      <a:pt x="30" y="35"/>
                    </a:lnTo>
                    <a:lnTo>
                      <a:pt x="34" y="31"/>
                    </a:lnTo>
                    <a:lnTo>
                      <a:pt x="38" y="27"/>
                    </a:lnTo>
                    <a:lnTo>
                      <a:pt x="43" y="23"/>
                    </a:lnTo>
                    <a:lnTo>
                      <a:pt x="47" y="21"/>
                    </a:lnTo>
                    <a:lnTo>
                      <a:pt x="53" y="17"/>
                    </a:lnTo>
                    <a:lnTo>
                      <a:pt x="58" y="14"/>
                    </a:lnTo>
                    <a:lnTo>
                      <a:pt x="63" y="11"/>
                    </a:lnTo>
                    <a:lnTo>
                      <a:pt x="70" y="10"/>
                    </a:lnTo>
                    <a:lnTo>
                      <a:pt x="75" y="7"/>
                    </a:lnTo>
                    <a:lnTo>
                      <a:pt x="80" y="6"/>
                    </a:lnTo>
                    <a:lnTo>
                      <a:pt x="85" y="4"/>
                    </a:lnTo>
                    <a:lnTo>
                      <a:pt x="92" y="2"/>
                    </a:lnTo>
                    <a:lnTo>
                      <a:pt x="98" y="1"/>
                    </a:lnTo>
                    <a:lnTo>
                      <a:pt x="104" y="0"/>
                    </a:lnTo>
                    <a:lnTo>
                      <a:pt x="111" y="0"/>
                    </a:lnTo>
                    <a:lnTo>
                      <a:pt x="118" y="0"/>
                    </a:lnTo>
                    <a:lnTo>
                      <a:pt x="126" y="0"/>
                    </a:lnTo>
                    <a:lnTo>
                      <a:pt x="131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1" y="1"/>
                    </a:lnTo>
                    <a:lnTo>
                      <a:pt x="155" y="1"/>
                    </a:lnTo>
                    <a:lnTo>
                      <a:pt x="160" y="2"/>
                    </a:lnTo>
                    <a:lnTo>
                      <a:pt x="164" y="4"/>
                    </a:lnTo>
                    <a:lnTo>
                      <a:pt x="168" y="5"/>
                    </a:lnTo>
                    <a:lnTo>
                      <a:pt x="174" y="7"/>
                    </a:lnTo>
                    <a:lnTo>
                      <a:pt x="178" y="13"/>
                    </a:lnTo>
                    <a:lnTo>
                      <a:pt x="180" y="18"/>
                    </a:lnTo>
                    <a:lnTo>
                      <a:pt x="181" y="24"/>
                    </a:lnTo>
                    <a:lnTo>
                      <a:pt x="180" y="28"/>
                    </a:lnTo>
                    <a:lnTo>
                      <a:pt x="178" y="32"/>
                    </a:lnTo>
                    <a:lnTo>
                      <a:pt x="177" y="36"/>
                    </a:lnTo>
                    <a:lnTo>
                      <a:pt x="177" y="40"/>
                    </a:lnTo>
                    <a:lnTo>
                      <a:pt x="174" y="44"/>
                    </a:lnTo>
                    <a:lnTo>
                      <a:pt x="173" y="48"/>
                    </a:lnTo>
                    <a:lnTo>
                      <a:pt x="170" y="52"/>
                    </a:lnTo>
                    <a:lnTo>
                      <a:pt x="169" y="57"/>
                    </a:lnTo>
                    <a:lnTo>
                      <a:pt x="167" y="61"/>
                    </a:lnTo>
                    <a:lnTo>
                      <a:pt x="164" y="65"/>
                    </a:lnTo>
                    <a:lnTo>
                      <a:pt x="163" y="69"/>
                    </a:lnTo>
                    <a:lnTo>
                      <a:pt x="160" y="73"/>
                    </a:lnTo>
                    <a:lnTo>
                      <a:pt x="155" y="80"/>
                    </a:lnTo>
                    <a:lnTo>
                      <a:pt x="151" y="86"/>
                    </a:lnTo>
                    <a:lnTo>
                      <a:pt x="147" y="91"/>
                    </a:lnTo>
                    <a:lnTo>
                      <a:pt x="144" y="95"/>
                    </a:lnTo>
                    <a:lnTo>
                      <a:pt x="142" y="98"/>
                    </a:lnTo>
                    <a:lnTo>
                      <a:pt x="142" y="99"/>
                    </a:lnTo>
                    <a:lnTo>
                      <a:pt x="125" y="93"/>
                    </a:lnTo>
                    <a:lnTo>
                      <a:pt x="98" y="115"/>
                    </a:lnTo>
                    <a:lnTo>
                      <a:pt x="88" y="167"/>
                    </a:lnTo>
                    <a:lnTo>
                      <a:pt x="104" y="229"/>
                    </a:lnTo>
                    <a:lnTo>
                      <a:pt x="134" y="289"/>
                    </a:lnTo>
                    <a:lnTo>
                      <a:pt x="161" y="305"/>
                    </a:lnTo>
                    <a:close/>
                  </a:path>
                </a:pathLst>
              </a:custGeom>
              <a:solidFill>
                <a:srgbClr val="FF99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5" name="Freeform 65"/>
              <p:cNvSpPr>
                <a:spLocks/>
              </p:cNvSpPr>
              <p:nvPr/>
            </p:nvSpPr>
            <p:spPr bwMode="auto">
              <a:xfrm>
                <a:off x="983" y="3347"/>
                <a:ext cx="27" cy="18"/>
              </a:xfrm>
              <a:custGeom>
                <a:avLst/>
                <a:gdLst>
                  <a:gd name="T0" fmla="*/ 0 w 55"/>
                  <a:gd name="T1" fmla="*/ 0 h 37"/>
                  <a:gd name="T2" fmla="*/ 0 w 55"/>
                  <a:gd name="T3" fmla="*/ 0 h 37"/>
                  <a:gd name="T4" fmla="*/ 0 w 55"/>
                  <a:gd name="T5" fmla="*/ 0 h 37"/>
                  <a:gd name="T6" fmla="*/ 0 w 55"/>
                  <a:gd name="T7" fmla="*/ 0 h 37"/>
                  <a:gd name="T8" fmla="*/ 0 w 55"/>
                  <a:gd name="T9" fmla="*/ 0 h 37"/>
                  <a:gd name="T10" fmla="*/ 0 w 55"/>
                  <a:gd name="T11" fmla="*/ 0 h 37"/>
                  <a:gd name="T12" fmla="*/ 0 w 55"/>
                  <a:gd name="T13" fmla="*/ 0 h 37"/>
                  <a:gd name="T14" fmla="*/ 0 w 55"/>
                  <a:gd name="T15" fmla="*/ 0 h 37"/>
                  <a:gd name="T16" fmla="*/ 0 w 55"/>
                  <a:gd name="T17" fmla="*/ 0 h 37"/>
                  <a:gd name="T18" fmla="*/ 0 w 55"/>
                  <a:gd name="T19" fmla="*/ 0 h 37"/>
                  <a:gd name="T20" fmla="*/ 0 w 55"/>
                  <a:gd name="T21" fmla="*/ 0 h 37"/>
                  <a:gd name="T22" fmla="*/ 0 w 55"/>
                  <a:gd name="T23" fmla="*/ 0 h 37"/>
                  <a:gd name="T24" fmla="*/ 0 w 55"/>
                  <a:gd name="T25" fmla="*/ 0 h 37"/>
                  <a:gd name="T26" fmla="*/ 0 w 55"/>
                  <a:gd name="T27" fmla="*/ 0 h 37"/>
                  <a:gd name="T28" fmla="*/ 0 w 55"/>
                  <a:gd name="T29" fmla="*/ 0 h 37"/>
                  <a:gd name="T30" fmla="*/ 0 w 55"/>
                  <a:gd name="T31" fmla="*/ 0 h 37"/>
                  <a:gd name="T32" fmla="*/ 0 w 55"/>
                  <a:gd name="T33" fmla="*/ 0 h 37"/>
                  <a:gd name="T34" fmla="*/ 0 w 55"/>
                  <a:gd name="T35" fmla="*/ 0 h 37"/>
                  <a:gd name="T36" fmla="*/ 0 w 55"/>
                  <a:gd name="T37" fmla="*/ 0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"/>
                  <a:gd name="T58" fmla="*/ 0 h 37"/>
                  <a:gd name="T59" fmla="*/ 55 w 55"/>
                  <a:gd name="T60" fmla="*/ 37 h 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" h="37">
                    <a:moveTo>
                      <a:pt x="11" y="37"/>
                    </a:moveTo>
                    <a:lnTo>
                      <a:pt x="34" y="9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4" y="3"/>
                    </a:lnTo>
                    <a:lnTo>
                      <a:pt x="19" y="7"/>
                    </a:lnTo>
                    <a:lnTo>
                      <a:pt x="12" y="9"/>
                    </a:lnTo>
                    <a:lnTo>
                      <a:pt x="8" y="13"/>
                    </a:lnTo>
                    <a:lnTo>
                      <a:pt x="5" y="16"/>
                    </a:lnTo>
                    <a:lnTo>
                      <a:pt x="4" y="20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11" y="37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6" name="Freeform 66"/>
              <p:cNvSpPr>
                <a:spLocks/>
              </p:cNvSpPr>
              <p:nvPr/>
            </p:nvSpPr>
            <p:spPr bwMode="auto">
              <a:xfrm>
                <a:off x="961" y="3238"/>
                <a:ext cx="36" cy="119"/>
              </a:xfrm>
              <a:custGeom>
                <a:avLst/>
                <a:gdLst>
                  <a:gd name="T0" fmla="*/ 1 w 72"/>
                  <a:gd name="T1" fmla="*/ 1 h 238"/>
                  <a:gd name="T2" fmla="*/ 1 w 72"/>
                  <a:gd name="T3" fmla="*/ 1 h 238"/>
                  <a:gd name="T4" fmla="*/ 1 w 72"/>
                  <a:gd name="T5" fmla="*/ 1 h 238"/>
                  <a:gd name="T6" fmla="*/ 1 w 72"/>
                  <a:gd name="T7" fmla="*/ 1 h 238"/>
                  <a:gd name="T8" fmla="*/ 1 w 72"/>
                  <a:gd name="T9" fmla="*/ 1 h 238"/>
                  <a:gd name="T10" fmla="*/ 1 w 72"/>
                  <a:gd name="T11" fmla="*/ 1 h 238"/>
                  <a:gd name="T12" fmla="*/ 1 w 72"/>
                  <a:gd name="T13" fmla="*/ 1 h 238"/>
                  <a:gd name="T14" fmla="*/ 1 w 72"/>
                  <a:gd name="T15" fmla="*/ 1 h 238"/>
                  <a:gd name="T16" fmla="*/ 1 w 72"/>
                  <a:gd name="T17" fmla="*/ 1 h 238"/>
                  <a:gd name="T18" fmla="*/ 1 w 72"/>
                  <a:gd name="T19" fmla="*/ 1 h 238"/>
                  <a:gd name="T20" fmla="*/ 1 w 72"/>
                  <a:gd name="T21" fmla="*/ 1 h 238"/>
                  <a:gd name="T22" fmla="*/ 1 w 72"/>
                  <a:gd name="T23" fmla="*/ 1 h 238"/>
                  <a:gd name="T24" fmla="*/ 0 w 72"/>
                  <a:gd name="T25" fmla="*/ 1 h 238"/>
                  <a:gd name="T26" fmla="*/ 0 w 72"/>
                  <a:gd name="T27" fmla="*/ 1 h 238"/>
                  <a:gd name="T28" fmla="*/ 0 w 72"/>
                  <a:gd name="T29" fmla="*/ 1 h 238"/>
                  <a:gd name="T30" fmla="*/ 0 w 72"/>
                  <a:gd name="T31" fmla="*/ 1 h 238"/>
                  <a:gd name="T32" fmla="*/ 0 w 72"/>
                  <a:gd name="T33" fmla="*/ 1 h 238"/>
                  <a:gd name="T34" fmla="*/ 0 w 72"/>
                  <a:gd name="T35" fmla="*/ 1 h 238"/>
                  <a:gd name="T36" fmla="*/ 1 w 72"/>
                  <a:gd name="T37" fmla="*/ 1 h 238"/>
                  <a:gd name="T38" fmla="*/ 1 w 72"/>
                  <a:gd name="T39" fmla="*/ 1 h 238"/>
                  <a:gd name="T40" fmla="*/ 1 w 72"/>
                  <a:gd name="T41" fmla="*/ 1 h 238"/>
                  <a:gd name="T42" fmla="*/ 1 w 72"/>
                  <a:gd name="T43" fmla="*/ 1 h 238"/>
                  <a:gd name="T44" fmla="*/ 1 w 72"/>
                  <a:gd name="T45" fmla="*/ 1 h 238"/>
                  <a:gd name="T46" fmla="*/ 1 w 72"/>
                  <a:gd name="T47" fmla="*/ 1 h 238"/>
                  <a:gd name="T48" fmla="*/ 1 w 72"/>
                  <a:gd name="T49" fmla="*/ 1 h 238"/>
                  <a:gd name="T50" fmla="*/ 1 w 72"/>
                  <a:gd name="T51" fmla="*/ 1 h 238"/>
                  <a:gd name="T52" fmla="*/ 1 w 72"/>
                  <a:gd name="T53" fmla="*/ 1 h 238"/>
                  <a:gd name="T54" fmla="*/ 1 w 72"/>
                  <a:gd name="T55" fmla="*/ 1 h 238"/>
                  <a:gd name="T56" fmla="*/ 1 w 72"/>
                  <a:gd name="T57" fmla="*/ 1 h 238"/>
                  <a:gd name="T58" fmla="*/ 1 w 72"/>
                  <a:gd name="T59" fmla="*/ 0 h 238"/>
                  <a:gd name="T60" fmla="*/ 1 w 72"/>
                  <a:gd name="T61" fmla="*/ 1 h 238"/>
                  <a:gd name="T62" fmla="*/ 1 w 72"/>
                  <a:gd name="T63" fmla="*/ 1 h 238"/>
                  <a:gd name="T64" fmla="*/ 1 w 72"/>
                  <a:gd name="T65" fmla="*/ 1 h 238"/>
                  <a:gd name="T66" fmla="*/ 1 w 72"/>
                  <a:gd name="T67" fmla="*/ 1 h 238"/>
                  <a:gd name="T68" fmla="*/ 1 w 72"/>
                  <a:gd name="T69" fmla="*/ 1 h 238"/>
                  <a:gd name="T70" fmla="*/ 1 w 72"/>
                  <a:gd name="T71" fmla="*/ 1 h 238"/>
                  <a:gd name="T72" fmla="*/ 1 w 72"/>
                  <a:gd name="T73" fmla="*/ 1 h 238"/>
                  <a:gd name="T74" fmla="*/ 1 w 72"/>
                  <a:gd name="T75" fmla="*/ 1 h 238"/>
                  <a:gd name="T76" fmla="*/ 1 w 72"/>
                  <a:gd name="T77" fmla="*/ 1 h 238"/>
                  <a:gd name="T78" fmla="*/ 1 w 72"/>
                  <a:gd name="T79" fmla="*/ 1 h 238"/>
                  <a:gd name="T80" fmla="*/ 1 w 72"/>
                  <a:gd name="T81" fmla="*/ 1 h 238"/>
                  <a:gd name="T82" fmla="*/ 1 w 72"/>
                  <a:gd name="T83" fmla="*/ 1 h 238"/>
                  <a:gd name="T84" fmla="*/ 1 w 72"/>
                  <a:gd name="T85" fmla="*/ 1 h 238"/>
                  <a:gd name="T86" fmla="*/ 1 w 72"/>
                  <a:gd name="T87" fmla="*/ 1 h 238"/>
                  <a:gd name="T88" fmla="*/ 1 w 72"/>
                  <a:gd name="T89" fmla="*/ 1 h 238"/>
                  <a:gd name="T90" fmla="*/ 1 w 72"/>
                  <a:gd name="T91" fmla="*/ 1 h 238"/>
                  <a:gd name="T92" fmla="*/ 1 w 72"/>
                  <a:gd name="T93" fmla="*/ 1 h 238"/>
                  <a:gd name="T94" fmla="*/ 1 w 72"/>
                  <a:gd name="T95" fmla="*/ 1 h 238"/>
                  <a:gd name="T96" fmla="*/ 1 w 72"/>
                  <a:gd name="T97" fmla="*/ 1 h 238"/>
                  <a:gd name="T98" fmla="*/ 1 w 72"/>
                  <a:gd name="T99" fmla="*/ 1 h 238"/>
                  <a:gd name="T100" fmla="*/ 1 w 72"/>
                  <a:gd name="T101" fmla="*/ 1 h 238"/>
                  <a:gd name="T102" fmla="*/ 1 w 72"/>
                  <a:gd name="T103" fmla="*/ 1 h 238"/>
                  <a:gd name="T104" fmla="*/ 1 w 72"/>
                  <a:gd name="T105" fmla="*/ 1 h 238"/>
                  <a:gd name="T106" fmla="*/ 1 w 72"/>
                  <a:gd name="T107" fmla="*/ 1 h 238"/>
                  <a:gd name="T108" fmla="*/ 1 w 72"/>
                  <a:gd name="T109" fmla="*/ 1 h 238"/>
                  <a:gd name="T110" fmla="*/ 1 w 72"/>
                  <a:gd name="T111" fmla="*/ 1 h 238"/>
                  <a:gd name="T112" fmla="*/ 1 w 72"/>
                  <a:gd name="T113" fmla="*/ 1 h 238"/>
                  <a:gd name="T114" fmla="*/ 1 w 72"/>
                  <a:gd name="T115" fmla="*/ 1 h 238"/>
                  <a:gd name="T116" fmla="*/ 1 w 72"/>
                  <a:gd name="T117" fmla="*/ 1 h 238"/>
                  <a:gd name="T118" fmla="*/ 1 w 72"/>
                  <a:gd name="T119" fmla="*/ 1 h 238"/>
                  <a:gd name="T120" fmla="*/ 1 w 72"/>
                  <a:gd name="T121" fmla="*/ 1 h 238"/>
                  <a:gd name="T122" fmla="*/ 1 w 72"/>
                  <a:gd name="T123" fmla="*/ 1 h 238"/>
                  <a:gd name="T124" fmla="*/ 1 w 72"/>
                  <a:gd name="T125" fmla="*/ 1 h 23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2"/>
                  <a:gd name="T190" fmla="*/ 0 h 238"/>
                  <a:gd name="T191" fmla="*/ 72 w 72"/>
                  <a:gd name="T192" fmla="*/ 238 h 23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2" h="238">
                    <a:moveTo>
                      <a:pt x="41" y="234"/>
                    </a:moveTo>
                    <a:lnTo>
                      <a:pt x="41" y="232"/>
                    </a:lnTo>
                    <a:lnTo>
                      <a:pt x="39" y="231"/>
                    </a:lnTo>
                    <a:lnTo>
                      <a:pt x="37" y="228"/>
                    </a:lnTo>
                    <a:lnTo>
                      <a:pt x="35" y="226"/>
                    </a:lnTo>
                    <a:lnTo>
                      <a:pt x="31" y="221"/>
                    </a:lnTo>
                    <a:lnTo>
                      <a:pt x="29" y="215"/>
                    </a:lnTo>
                    <a:lnTo>
                      <a:pt x="25" y="209"/>
                    </a:lnTo>
                    <a:lnTo>
                      <a:pt x="22" y="204"/>
                    </a:lnTo>
                    <a:lnTo>
                      <a:pt x="18" y="196"/>
                    </a:lnTo>
                    <a:lnTo>
                      <a:pt x="14" y="189"/>
                    </a:lnTo>
                    <a:lnTo>
                      <a:pt x="13" y="185"/>
                    </a:lnTo>
                    <a:lnTo>
                      <a:pt x="12" y="180"/>
                    </a:lnTo>
                    <a:lnTo>
                      <a:pt x="10" y="176"/>
                    </a:lnTo>
                    <a:lnTo>
                      <a:pt x="9" y="173"/>
                    </a:lnTo>
                    <a:lnTo>
                      <a:pt x="8" y="168"/>
                    </a:lnTo>
                    <a:lnTo>
                      <a:pt x="7" y="164"/>
                    </a:lnTo>
                    <a:lnTo>
                      <a:pt x="4" y="160"/>
                    </a:lnTo>
                    <a:lnTo>
                      <a:pt x="4" y="156"/>
                    </a:lnTo>
                    <a:lnTo>
                      <a:pt x="3" y="152"/>
                    </a:lnTo>
                    <a:lnTo>
                      <a:pt x="1" y="149"/>
                    </a:lnTo>
                    <a:lnTo>
                      <a:pt x="1" y="145"/>
                    </a:lnTo>
                    <a:lnTo>
                      <a:pt x="1" y="141"/>
                    </a:lnTo>
                    <a:lnTo>
                      <a:pt x="1" y="137"/>
                    </a:lnTo>
                    <a:lnTo>
                      <a:pt x="0" y="133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0" y="112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3"/>
                    </a:lnTo>
                    <a:lnTo>
                      <a:pt x="0" y="87"/>
                    </a:lnTo>
                    <a:lnTo>
                      <a:pt x="1" y="80"/>
                    </a:lnTo>
                    <a:lnTo>
                      <a:pt x="3" y="74"/>
                    </a:lnTo>
                    <a:lnTo>
                      <a:pt x="4" y="67"/>
                    </a:lnTo>
                    <a:lnTo>
                      <a:pt x="7" y="62"/>
                    </a:lnTo>
                    <a:lnTo>
                      <a:pt x="9" y="58"/>
                    </a:lnTo>
                    <a:lnTo>
                      <a:pt x="10" y="53"/>
                    </a:lnTo>
                    <a:lnTo>
                      <a:pt x="14" y="49"/>
                    </a:lnTo>
                    <a:lnTo>
                      <a:pt x="18" y="45"/>
                    </a:lnTo>
                    <a:lnTo>
                      <a:pt x="24" y="42"/>
                    </a:lnTo>
                    <a:lnTo>
                      <a:pt x="42" y="42"/>
                    </a:lnTo>
                    <a:lnTo>
                      <a:pt x="39" y="40"/>
                    </a:lnTo>
                    <a:lnTo>
                      <a:pt x="37" y="34"/>
                    </a:lnTo>
                    <a:lnTo>
                      <a:pt x="35" y="31"/>
                    </a:lnTo>
                    <a:lnTo>
                      <a:pt x="35" y="28"/>
                    </a:lnTo>
                    <a:lnTo>
                      <a:pt x="35" y="24"/>
                    </a:lnTo>
                    <a:lnTo>
                      <a:pt x="37" y="23"/>
                    </a:lnTo>
                    <a:lnTo>
                      <a:pt x="38" y="19"/>
                    </a:lnTo>
                    <a:lnTo>
                      <a:pt x="42" y="16"/>
                    </a:lnTo>
                    <a:lnTo>
                      <a:pt x="46" y="12"/>
                    </a:lnTo>
                    <a:lnTo>
                      <a:pt x="51" y="8"/>
                    </a:lnTo>
                    <a:lnTo>
                      <a:pt x="56" y="4"/>
                    </a:lnTo>
                    <a:lnTo>
                      <a:pt x="62" y="2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69" y="4"/>
                    </a:lnTo>
                    <a:lnTo>
                      <a:pt x="67" y="8"/>
                    </a:lnTo>
                    <a:lnTo>
                      <a:pt x="64" y="12"/>
                    </a:lnTo>
                    <a:lnTo>
                      <a:pt x="62" y="15"/>
                    </a:lnTo>
                    <a:lnTo>
                      <a:pt x="60" y="19"/>
                    </a:lnTo>
                    <a:lnTo>
                      <a:pt x="59" y="24"/>
                    </a:lnTo>
                    <a:lnTo>
                      <a:pt x="59" y="29"/>
                    </a:lnTo>
                    <a:lnTo>
                      <a:pt x="56" y="34"/>
                    </a:lnTo>
                    <a:lnTo>
                      <a:pt x="55" y="38"/>
                    </a:lnTo>
                    <a:lnTo>
                      <a:pt x="55" y="42"/>
                    </a:lnTo>
                    <a:lnTo>
                      <a:pt x="55" y="46"/>
                    </a:lnTo>
                    <a:lnTo>
                      <a:pt x="54" y="51"/>
                    </a:lnTo>
                    <a:lnTo>
                      <a:pt x="54" y="55"/>
                    </a:lnTo>
                    <a:lnTo>
                      <a:pt x="54" y="59"/>
                    </a:lnTo>
                    <a:lnTo>
                      <a:pt x="54" y="61"/>
                    </a:lnTo>
                    <a:lnTo>
                      <a:pt x="52" y="61"/>
                    </a:lnTo>
                    <a:lnTo>
                      <a:pt x="48" y="61"/>
                    </a:lnTo>
                    <a:lnTo>
                      <a:pt x="42" y="62"/>
                    </a:lnTo>
                    <a:lnTo>
                      <a:pt x="37" y="63"/>
                    </a:lnTo>
                    <a:lnTo>
                      <a:pt x="29" y="66"/>
                    </a:lnTo>
                    <a:lnTo>
                      <a:pt x="24" y="69"/>
                    </a:lnTo>
                    <a:lnTo>
                      <a:pt x="18" y="74"/>
                    </a:lnTo>
                    <a:lnTo>
                      <a:pt x="14" y="79"/>
                    </a:lnTo>
                    <a:lnTo>
                      <a:pt x="12" y="86"/>
                    </a:lnTo>
                    <a:lnTo>
                      <a:pt x="12" y="91"/>
                    </a:lnTo>
                    <a:lnTo>
                      <a:pt x="13" y="96"/>
                    </a:lnTo>
                    <a:lnTo>
                      <a:pt x="17" y="101"/>
                    </a:lnTo>
                    <a:lnTo>
                      <a:pt x="20" y="105"/>
                    </a:lnTo>
                    <a:lnTo>
                      <a:pt x="24" y="109"/>
                    </a:lnTo>
                    <a:lnTo>
                      <a:pt x="25" y="112"/>
                    </a:lnTo>
                    <a:lnTo>
                      <a:pt x="26" y="113"/>
                    </a:lnTo>
                    <a:lnTo>
                      <a:pt x="25" y="113"/>
                    </a:lnTo>
                    <a:lnTo>
                      <a:pt x="24" y="116"/>
                    </a:lnTo>
                    <a:lnTo>
                      <a:pt x="20" y="120"/>
                    </a:lnTo>
                    <a:lnTo>
                      <a:pt x="16" y="126"/>
                    </a:lnTo>
                    <a:lnTo>
                      <a:pt x="12" y="131"/>
                    </a:lnTo>
                    <a:lnTo>
                      <a:pt x="9" y="138"/>
                    </a:lnTo>
                    <a:lnTo>
                      <a:pt x="8" y="145"/>
                    </a:lnTo>
                    <a:lnTo>
                      <a:pt x="8" y="151"/>
                    </a:lnTo>
                    <a:lnTo>
                      <a:pt x="9" y="155"/>
                    </a:lnTo>
                    <a:lnTo>
                      <a:pt x="13" y="160"/>
                    </a:lnTo>
                    <a:lnTo>
                      <a:pt x="17" y="164"/>
                    </a:lnTo>
                    <a:lnTo>
                      <a:pt x="22" y="169"/>
                    </a:lnTo>
                    <a:lnTo>
                      <a:pt x="27" y="172"/>
                    </a:lnTo>
                    <a:lnTo>
                      <a:pt x="31" y="175"/>
                    </a:lnTo>
                    <a:lnTo>
                      <a:pt x="35" y="176"/>
                    </a:lnTo>
                    <a:lnTo>
                      <a:pt x="37" y="177"/>
                    </a:lnTo>
                    <a:lnTo>
                      <a:pt x="34" y="179"/>
                    </a:lnTo>
                    <a:lnTo>
                      <a:pt x="30" y="183"/>
                    </a:lnTo>
                    <a:lnTo>
                      <a:pt x="27" y="187"/>
                    </a:lnTo>
                    <a:lnTo>
                      <a:pt x="27" y="190"/>
                    </a:lnTo>
                    <a:lnTo>
                      <a:pt x="26" y="196"/>
                    </a:lnTo>
                    <a:lnTo>
                      <a:pt x="29" y="204"/>
                    </a:lnTo>
                    <a:lnTo>
                      <a:pt x="31" y="209"/>
                    </a:lnTo>
                    <a:lnTo>
                      <a:pt x="37" y="213"/>
                    </a:lnTo>
                    <a:lnTo>
                      <a:pt x="42" y="215"/>
                    </a:lnTo>
                    <a:lnTo>
                      <a:pt x="48" y="217"/>
                    </a:lnTo>
                    <a:lnTo>
                      <a:pt x="52" y="218"/>
                    </a:lnTo>
                    <a:lnTo>
                      <a:pt x="58" y="218"/>
                    </a:lnTo>
                    <a:lnTo>
                      <a:pt x="62" y="218"/>
                    </a:lnTo>
                    <a:lnTo>
                      <a:pt x="63" y="218"/>
                    </a:lnTo>
                    <a:lnTo>
                      <a:pt x="46" y="231"/>
                    </a:lnTo>
                    <a:lnTo>
                      <a:pt x="43" y="238"/>
                    </a:lnTo>
                    <a:lnTo>
                      <a:pt x="41" y="234"/>
                    </a:lnTo>
                    <a:close/>
                  </a:path>
                </a:pathLst>
              </a:custGeom>
              <a:solidFill>
                <a:srgbClr val="FFB5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7" name="Freeform 67"/>
              <p:cNvSpPr>
                <a:spLocks/>
              </p:cNvSpPr>
              <p:nvPr/>
            </p:nvSpPr>
            <p:spPr bwMode="auto">
              <a:xfrm>
                <a:off x="965" y="3321"/>
                <a:ext cx="39" cy="16"/>
              </a:xfrm>
              <a:custGeom>
                <a:avLst/>
                <a:gdLst>
                  <a:gd name="T0" fmla="*/ 1 w 78"/>
                  <a:gd name="T1" fmla="*/ 1 h 32"/>
                  <a:gd name="T2" fmla="*/ 1 w 78"/>
                  <a:gd name="T3" fmla="*/ 1 h 32"/>
                  <a:gd name="T4" fmla="*/ 1 w 78"/>
                  <a:gd name="T5" fmla="*/ 1 h 32"/>
                  <a:gd name="T6" fmla="*/ 1 w 78"/>
                  <a:gd name="T7" fmla="*/ 1 h 32"/>
                  <a:gd name="T8" fmla="*/ 1 w 78"/>
                  <a:gd name="T9" fmla="*/ 1 h 32"/>
                  <a:gd name="T10" fmla="*/ 1 w 78"/>
                  <a:gd name="T11" fmla="*/ 1 h 32"/>
                  <a:gd name="T12" fmla="*/ 1 w 78"/>
                  <a:gd name="T13" fmla="*/ 1 h 32"/>
                  <a:gd name="T14" fmla="*/ 1 w 78"/>
                  <a:gd name="T15" fmla="*/ 1 h 32"/>
                  <a:gd name="T16" fmla="*/ 1 w 78"/>
                  <a:gd name="T17" fmla="*/ 1 h 32"/>
                  <a:gd name="T18" fmla="*/ 1 w 78"/>
                  <a:gd name="T19" fmla="*/ 1 h 32"/>
                  <a:gd name="T20" fmla="*/ 1 w 78"/>
                  <a:gd name="T21" fmla="*/ 1 h 32"/>
                  <a:gd name="T22" fmla="*/ 1 w 78"/>
                  <a:gd name="T23" fmla="*/ 1 h 32"/>
                  <a:gd name="T24" fmla="*/ 1 w 78"/>
                  <a:gd name="T25" fmla="*/ 1 h 32"/>
                  <a:gd name="T26" fmla="*/ 1 w 78"/>
                  <a:gd name="T27" fmla="*/ 1 h 32"/>
                  <a:gd name="T28" fmla="*/ 1 w 78"/>
                  <a:gd name="T29" fmla="*/ 1 h 32"/>
                  <a:gd name="T30" fmla="*/ 1 w 78"/>
                  <a:gd name="T31" fmla="*/ 1 h 32"/>
                  <a:gd name="T32" fmla="*/ 1 w 78"/>
                  <a:gd name="T33" fmla="*/ 1 h 32"/>
                  <a:gd name="T34" fmla="*/ 1 w 78"/>
                  <a:gd name="T35" fmla="*/ 1 h 32"/>
                  <a:gd name="T36" fmla="*/ 1 w 78"/>
                  <a:gd name="T37" fmla="*/ 1 h 32"/>
                  <a:gd name="T38" fmla="*/ 0 w 78"/>
                  <a:gd name="T39" fmla="*/ 1 h 32"/>
                  <a:gd name="T40" fmla="*/ 0 w 78"/>
                  <a:gd name="T41" fmla="*/ 1 h 32"/>
                  <a:gd name="T42" fmla="*/ 1 w 78"/>
                  <a:gd name="T43" fmla="*/ 1 h 32"/>
                  <a:gd name="T44" fmla="*/ 1 w 78"/>
                  <a:gd name="T45" fmla="*/ 1 h 32"/>
                  <a:gd name="T46" fmla="*/ 1 w 78"/>
                  <a:gd name="T47" fmla="*/ 1 h 32"/>
                  <a:gd name="T48" fmla="*/ 1 w 78"/>
                  <a:gd name="T49" fmla="*/ 1 h 32"/>
                  <a:gd name="T50" fmla="*/ 1 w 78"/>
                  <a:gd name="T51" fmla="*/ 1 h 32"/>
                  <a:gd name="T52" fmla="*/ 1 w 78"/>
                  <a:gd name="T53" fmla="*/ 1 h 32"/>
                  <a:gd name="T54" fmla="*/ 1 w 78"/>
                  <a:gd name="T55" fmla="*/ 1 h 32"/>
                  <a:gd name="T56" fmla="*/ 1 w 78"/>
                  <a:gd name="T57" fmla="*/ 0 h 32"/>
                  <a:gd name="T58" fmla="*/ 1 w 78"/>
                  <a:gd name="T59" fmla="*/ 0 h 32"/>
                  <a:gd name="T60" fmla="*/ 1 w 78"/>
                  <a:gd name="T61" fmla="*/ 0 h 32"/>
                  <a:gd name="T62" fmla="*/ 1 w 78"/>
                  <a:gd name="T63" fmla="*/ 1 h 32"/>
                  <a:gd name="T64" fmla="*/ 1 w 78"/>
                  <a:gd name="T65" fmla="*/ 1 h 32"/>
                  <a:gd name="T66" fmla="*/ 1 w 78"/>
                  <a:gd name="T67" fmla="*/ 1 h 32"/>
                  <a:gd name="T68" fmla="*/ 1 w 78"/>
                  <a:gd name="T69" fmla="*/ 1 h 32"/>
                  <a:gd name="T70" fmla="*/ 1 w 78"/>
                  <a:gd name="T71" fmla="*/ 1 h 32"/>
                  <a:gd name="T72" fmla="*/ 1 w 78"/>
                  <a:gd name="T73" fmla="*/ 1 h 32"/>
                  <a:gd name="T74" fmla="*/ 1 w 78"/>
                  <a:gd name="T75" fmla="*/ 1 h 32"/>
                  <a:gd name="T76" fmla="*/ 1 w 78"/>
                  <a:gd name="T77" fmla="*/ 1 h 32"/>
                  <a:gd name="T78" fmla="*/ 1 w 78"/>
                  <a:gd name="T79" fmla="*/ 1 h 32"/>
                  <a:gd name="T80" fmla="*/ 1 w 78"/>
                  <a:gd name="T81" fmla="*/ 1 h 3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8"/>
                  <a:gd name="T124" fmla="*/ 0 h 32"/>
                  <a:gd name="T125" fmla="*/ 78 w 78"/>
                  <a:gd name="T126" fmla="*/ 32 h 3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8" h="32">
                    <a:moveTo>
                      <a:pt x="78" y="14"/>
                    </a:moveTo>
                    <a:lnTo>
                      <a:pt x="77" y="13"/>
                    </a:lnTo>
                    <a:lnTo>
                      <a:pt x="72" y="13"/>
                    </a:lnTo>
                    <a:lnTo>
                      <a:pt x="69" y="11"/>
                    </a:lnTo>
                    <a:lnTo>
                      <a:pt x="65" y="11"/>
                    </a:lnTo>
                    <a:lnTo>
                      <a:pt x="61" y="11"/>
                    </a:lnTo>
                    <a:lnTo>
                      <a:pt x="57" y="11"/>
                    </a:lnTo>
                    <a:lnTo>
                      <a:pt x="54" y="11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34" y="13"/>
                    </a:lnTo>
                    <a:lnTo>
                      <a:pt x="30" y="15"/>
                    </a:lnTo>
                    <a:lnTo>
                      <a:pt x="26" y="17"/>
                    </a:lnTo>
                    <a:lnTo>
                      <a:pt x="21" y="21"/>
                    </a:lnTo>
                    <a:lnTo>
                      <a:pt x="17" y="22"/>
                    </a:lnTo>
                    <a:lnTo>
                      <a:pt x="14" y="26"/>
                    </a:lnTo>
                    <a:lnTo>
                      <a:pt x="9" y="30"/>
                    </a:lnTo>
                    <a:lnTo>
                      <a:pt x="8" y="3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5" y="7"/>
                    </a:lnTo>
                    <a:lnTo>
                      <a:pt x="9" y="5"/>
                    </a:lnTo>
                    <a:lnTo>
                      <a:pt x="16" y="3"/>
                    </a:lnTo>
                    <a:lnTo>
                      <a:pt x="18" y="2"/>
                    </a:lnTo>
                    <a:lnTo>
                      <a:pt x="22" y="1"/>
                    </a:lnTo>
                    <a:lnTo>
                      <a:pt x="26" y="1"/>
                    </a:lnTo>
                    <a:lnTo>
                      <a:pt x="31" y="1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8" y="1"/>
                    </a:lnTo>
                    <a:lnTo>
                      <a:pt x="52" y="2"/>
                    </a:lnTo>
                    <a:lnTo>
                      <a:pt x="56" y="3"/>
                    </a:lnTo>
                    <a:lnTo>
                      <a:pt x="60" y="3"/>
                    </a:lnTo>
                    <a:lnTo>
                      <a:pt x="64" y="6"/>
                    </a:lnTo>
                    <a:lnTo>
                      <a:pt x="69" y="9"/>
                    </a:lnTo>
                    <a:lnTo>
                      <a:pt x="75" y="11"/>
                    </a:lnTo>
                    <a:lnTo>
                      <a:pt x="77" y="13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8" name="Freeform 68"/>
              <p:cNvSpPr>
                <a:spLocks/>
              </p:cNvSpPr>
              <p:nvPr/>
            </p:nvSpPr>
            <p:spPr bwMode="auto">
              <a:xfrm>
                <a:off x="958" y="3288"/>
                <a:ext cx="44" cy="28"/>
              </a:xfrm>
              <a:custGeom>
                <a:avLst/>
                <a:gdLst>
                  <a:gd name="T0" fmla="*/ 1 w 86"/>
                  <a:gd name="T1" fmla="*/ 1 h 55"/>
                  <a:gd name="T2" fmla="*/ 1 w 86"/>
                  <a:gd name="T3" fmla="*/ 1 h 55"/>
                  <a:gd name="T4" fmla="*/ 1 w 86"/>
                  <a:gd name="T5" fmla="*/ 1 h 55"/>
                  <a:gd name="T6" fmla="*/ 1 w 86"/>
                  <a:gd name="T7" fmla="*/ 1 h 55"/>
                  <a:gd name="T8" fmla="*/ 1 w 86"/>
                  <a:gd name="T9" fmla="*/ 1 h 55"/>
                  <a:gd name="T10" fmla="*/ 1 w 86"/>
                  <a:gd name="T11" fmla="*/ 1 h 55"/>
                  <a:gd name="T12" fmla="*/ 1 w 86"/>
                  <a:gd name="T13" fmla="*/ 1 h 55"/>
                  <a:gd name="T14" fmla="*/ 1 w 86"/>
                  <a:gd name="T15" fmla="*/ 1 h 55"/>
                  <a:gd name="T16" fmla="*/ 1 w 86"/>
                  <a:gd name="T17" fmla="*/ 1 h 55"/>
                  <a:gd name="T18" fmla="*/ 1 w 86"/>
                  <a:gd name="T19" fmla="*/ 1 h 55"/>
                  <a:gd name="T20" fmla="*/ 1 w 86"/>
                  <a:gd name="T21" fmla="*/ 1 h 55"/>
                  <a:gd name="T22" fmla="*/ 1 w 86"/>
                  <a:gd name="T23" fmla="*/ 1 h 55"/>
                  <a:gd name="T24" fmla="*/ 1 w 86"/>
                  <a:gd name="T25" fmla="*/ 1 h 55"/>
                  <a:gd name="T26" fmla="*/ 1 w 86"/>
                  <a:gd name="T27" fmla="*/ 1 h 55"/>
                  <a:gd name="T28" fmla="*/ 1 w 86"/>
                  <a:gd name="T29" fmla="*/ 1 h 55"/>
                  <a:gd name="T30" fmla="*/ 1 w 86"/>
                  <a:gd name="T31" fmla="*/ 1 h 55"/>
                  <a:gd name="T32" fmla="*/ 1 w 86"/>
                  <a:gd name="T33" fmla="*/ 1 h 55"/>
                  <a:gd name="T34" fmla="*/ 1 w 86"/>
                  <a:gd name="T35" fmla="*/ 1 h 55"/>
                  <a:gd name="T36" fmla="*/ 1 w 86"/>
                  <a:gd name="T37" fmla="*/ 1 h 55"/>
                  <a:gd name="T38" fmla="*/ 1 w 86"/>
                  <a:gd name="T39" fmla="*/ 1 h 55"/>
                  <a:gd name="T40" fmla="*/ 1 w 86"/>
                  <a:gd name="T41" fmla="*/ 1 h 55"/>
                  <a:gd name="T42" fmla="*/ 0 w 86"/>
                  <a:gd name="T43" fmla="*/ 1 h 55"/>
                  <a:gd name="T44" fmla="*/ 0 w 86"/>
                  <a:gd name="T45" fmla="*/ 1 h 55"/>
                  <a:gd name="T46" fmla="*/ 0 w 86"/>
                  <a:gd name="T47" fmla="*/ 0 h 55"/>
                  <a:gd name="T48" fmla="*/ 1 w 86"/>
                  <a:gd name="T49" fmla="*/ 1 h 55"/>
                  <a:gd name="T50" fmla="*/ 1 w 86"/>
                  <a:gd name="T51" fmla="*/ 1 h 55"/>
                  <a:gd name="T52" fmla="*/ 1 w 86"/>
                  <a:gd name="T53" fmla="*/ 1 h 55"/>
                  <a:gd name="T54" fmla="*/ 1 w 86"/>
                  <a:gd name="T55" fmla="*/ 1 h 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6"/>
                  <a:gd name="T85" fmla="*/ 0 h 55"/>
                  <a:gd name="T86" fmla="*/ 86 w 86"/>
                  <a:gd name="T87" fmla="*/ 55 h 5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6" h="55">
                    <a:moveTo>
                      <a:pt x="85" y="55"/>
                    </a:moveTo>
                    <a:lnTo>
                      <a:pt x="84" y="52"/>
                    </a:lnTo>
                    <a:lnTo>
                      <a:pt x="82" y="50"/>
                    </a:lnTo>
                    <a:lnTo>
                      <a:pt x="77" y="43"/>
                    </a:lnTo>
                    <a:lnTo>
                      <a:pt x="72" y="38"/>
                    </a:lnTo>
                    <a:lnTo>
                      <a:pt x="69" y="33"/>
                    </a:lnTo>
                    <a:lnTo>
                      <a:pt x="65" y="30"/>
                    </a:lnTo>
                    <a:lnTo>
                      <a:pt x="61" y="26"/>
                    </a:lnTo>
                    <a:lnTo>
                      <a:pt x="57" y="24"/>
                    </a:lnTo>
                    <a:lnTo>
                      <a:pt x="53" y="21"/>
                    </a:lnTo>
                    <a:lnTo>
                      <a:pt x="48" y="18"/>
                    </a:lnTo>
                    <a:lnTo>
                      <a:pt x="43" y="16"/>
                    </a:lnTo>
                    <a:lnTo>
                      <a:pt x="39" y="14"/>
                    </a:lnTo>
                    <a:lnTo>
                      <a:pt x="32" y="13"/>
                    </a:lnTo>
                    <a:lnTo>
                      <a:pt x="27" y="12"/>
                    </a:lnTo>
                    <a:lnTo>
                      <a:pt x="23" y="12"/>
                    </a:lnTo>
                    <a:lnTo>
                      <a:pt x="19" y="12"/>
                    </a:lnTo>
                    <a:lnTo>
                      <a:pt x="13" y="13"/>
                    </a:lnTo>
                    <a:lnTo>
                      <a:pt x="8" y="16"/>
                    </a:lnTo>
                    <a:lnTo>
                      <a:pt x="4" y="17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86" y="51"/>
                    </a:lnTo>
                    <a:lnTo>
                      <a:pt x="85" y="55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9" name="Freeform 69"/>
              <p:cNvSpPr>
                <a:spLocks/>
              </p:cNvSpPr>
              <p:nvPr/>
            </p:nvSpPr>
            <p:spPr bwMode="auto">
              <a:xfrm>
                <a:off x="965" y="3253"/>
                <a:ext cx="43" cy="39"/>
              </a:xfrm>
              <a:custGeom>
                <a:avLst/>
                <a:gdLst>
                  <a:gd name="T0" fmla="*/ 1 w 85"/>
                  <a:gd name="T1" fmla="*/ 0 h 79"/>
                  <a:gd name="T2" fmla="*/ 1 w 85"/>
                  <a:gd name="T3" fmla="*/ 0 h 79"/>
                  <a:gd name="T4" fmla="*/ 1 w 85"/>
                  <a:gd name="T5" fmla="*/ 0 h 79"/>
                  <a:gd name="T6" fmla="*/ 1 w 85"/>
                  <a:gd name="T7" fmla="*/ 0 h 79"/>
                  <a:gd name="T8" fmla="*/ 1 w 85"/>
                  <a:gd name="T9" fmla="*/ 0 h 79"/>
                  <a:gd name="T10" fmla="*/ 1 w 85"/>
                  <a:gd name="T11" fmla="*/ 0 h 79"/>
                  <a:gd name="T12" fmla="*/ 1 w 85"/>
                  <a:gd name="T13" fmla="*/ 0 h 79"/>
                  <a:gd name="T14" fmla="*/ 1 w 85"/>
                  <a:gd name="T15" fmla="*/ 0 h 79"/>
                  <a:gd name="T16" fmla="*/ 1 w 85"/>
                  <a:gd name="T17" fmla="*/ 0 h 79"/>
                  <a:gd name="T18" fmla="*/ 1 w 85"/>
                  <a:gd name="T19" fmla="*/ 0 h 79"/>
                  <a:gd name="T20" fmla="*/ 1 w 85"/>
                  <a:gd name="T21" fmla="*/ 0 h 79"/>
                  <a:gd name="T22" fmla="*/ 1 w 85"/>
                  <a:gd name="T23" fmla="*/ 0 h 79"/>
                  <a:gd name="T24" fmla="*/ 1 w 85"/>
                  <a:gd name="T25" fmla="*/ 0 h 79"/>
                  <a:gd name="T26" fmla="*/ 1 w 85"/>
                  <a:gd name="T27" fmla="*/ 0 h 79"/>
                  <a:gd name="T28" fmla="*/ 1 w 85"/>
                  <a:gd name="T29" fmla="*/ 0 h 79"/>
                  <a:gd name="T30" fmla="*/ 1 w 85"/>
                  <a:gd name="T31" fmla="*/ 0 h 79"/>
                  <a:gd name="T32" fmla="*/ 1 w 85"/>
                  <a:gd name="T33" fmla="*/ 0 h 79"/>
                  <a:gd name="T34" fmla="*/ 1 w 85"/>
                  <a:gd name="T35" fmla="*/ 0 h 79"/>
                  <a:gd name="T36" fmla="*/ 1 w 85"/>
                  <a:gd name="T37" fmla="*/ 0 h 79"/>
                  <a:gd name="T38" fmla="*/ 1 w 85"/>
                  <a:gd name="T39" fmla="*/ 0 h 79"/>
                  <a:gd name="T40" fmla="*/ 1 w 85"/>
                  <a:gd name="T41" fmla="*/ 0 h 79"/>
                  <a:gd name="T42" fmla="*/ 1 w 85"/>
                  <a:gd name="T43" fmla="*/ 0 h 79"/>
                  <a:gd name="T44" fmla="*/ 1 w 85"/>
                  <a:gd name="T45" fmla="*/ 0 h 79"/>
                  <a:gd name="T46" fmla="*/ 0 w 85"/>
                  <a:gd name="T47" fmla="*/ 0 h 79"/>
                  <a:gd name="T48" fmla="*/ 0 w 85"/>
                  <a:gd name="T49" fmla="*/ 0 h 79"/>
                  <a:gd name="T50" fmla="*/ 1 w 85"/>
                  <a:gd name="T51" fmla="*/ 0 h 79"/>
                  <a:gd name="T52" fmla="*/ 1 w 85"/>
                  <a:gd name="T53" fmla="*/ 0 h 79"/>
                  <a:gd name="T54" fmla="*/ 1 w 85"/>
                  <a:gd name="T55" fmla="*/ 0 h 79"/>
                  <a:gd name="T56" fmla="*/ 1 w 85"/>
                  <a:gd name="T57" fmla="*/ 0 h 79"/>
                  <a:gd name="T58" fmla="*/ 1 w 85"/>
                  <a:gd name="T59" fmla="*/ 0 h 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5"/>
                  <a:gd name="T91" fmla="*/ 0 h 79"/>
                  <a:gd name="T92" fmla="*/ 85 w 85"/>
                  <a:gd name="T93" fmla="*/ 79 h 7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5" h="79">
                    <a:moveTo>
                      <a:pt x="82" y="79"/>
                    </a:moveTo>
                    <a:lnTo>
                      <a:pt x="81" y="78"/>
                    </a:lnTo>
                    <a:lnTo>
                      <a:pt x="80" y="75"/>
                    </a:lnTo>
                    <a:lnTo>
                      <a:pt x="78" y="71"/>
                    </a:lnTo>
                    <a:lnTo>
                      <a:pt x="75" y="66"/>
                    </a:lnTo>
                    <a:lnTo>
                      <a:pt x="71" y="59"/>
                    </a:lnTo>
                    <a:lnTo>
                      <a:pt x="65" y="53"/>
                    </a:lnTo>
                    <a:lnTo>
                      <a:pt x="61" y="49"/>
                    </a:lnTo>
                    <a:lnTo>
                      <a:pt x="59" y="45"/>
                    </a:lnTo>
                    <a:lnTo>
                      <a:pt x="56" y="41"/>
                    </a:lnTo>
                    <a:lnTo>
                      <a:pt x="52" y="37"/>
                    </a:lnTo>
                    <a:lnTo>
                      <a:pt x="47" y="33"/>
                    </a:lnTo>
                    <a:lnTo>
                      <a:pt x="43" y="30"/>
                    </a:lnTo>
                    <a:lnTo>
                      <a:pt x="39" y="28"/>
                    </a:lnTo>
                    <a:lnTo>
                      <a:pt x="34" y="26"/>
                    </a:lnTo>
                    <a:lnTo>
                      <a:pt x="30" y="25"/>
                    </a:lnTo>
                    <a:lnTo>
                      <a:pt x="26" y="24"/>
                    </a:lnTo>
                    <a:lnTo>
                      <a:pt x="21" y="24"/>
                    </a:lnTo>
                    <a:lnTo>
                      <a:pt x="17" y="24"/>
                    </a:lnTo>
                    <a:lnTo>
                      <a:pt x="13" y="24"/>
                    </a:lnTo>
                    <a:lnTo>
                      <a:pt x="9" y="24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0" y="26"/>
                    </a:lnTo>
                    <a:lnTo>
                      <a:pt x="18" y="0"/>
                    </a:lnTo>
                    <a:lnTo>
                      <a:pt x="56" y="29"/>
                    </a:lnTo>
                    <a:lnTo>
                      <a:pt x="85" y="72"/>
                    </a:lnTo>
                    <a:lnTo>
                      <a:pt x="82" y="7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0" name="Freeform 70"/>
              <p:cNvSpPr>
                <a:spLocks/>
              </p:cNvSpPr>
              <p:nvPr/>
            </p:nvSpPr>
            <p:spPr bwMode="auto">
              <a:xfrm>
                <a:off x="991" y="3234"/>
                <a:ext cx="31" cy="47"/>
              </a:xfrm>
              <a:custGeom>
                <a:avLst/>
                <a:gdLst>
                  <a:gd name="T0" fmla="*/ 0 w 62"/>
                  <a:gd name="T1" fmla="*/ 0 h 95"/>
                  <a:gd name="T2" fmla="*/ 1 w 62"/>
                  <a:gd name="T3" fmla="*/ 0 h 95"/>
                  <a:gd name="T4" fmla="*/ 1 w 62"/>
                  <a:gd name="T5" fmla="*/ 0 h 95"/>
                  <a:gd name="T6" fmla="*/ 1 w 62"/>
                  <a:gd name="T7" fmla="*/ 0 h 95"/>
                  <a:gd name="T8" fmla="*/ 1 w 62"/>
                  <a:gd name="T9" fmla="*/ 0 h 95"/>
                  <a:gd name="T10" fmla="*/ 1 w 62"/>
                  <a:gd name="T11" fmla="*/ 0 h 95"/>
                  <a:gd name="T12" fmla="*/ 1 w 62"/>
                  <a:gd name="T13" fmla="*/ 0 h 95"/>
                  <a:gd name="T14" fmla="*/ 1 w 62"/>
                  <a:gd name="T15" fmla="*/ 0 h 95"/>
                  <a:gd name="T16" fmla="*/ 1 w 62"/>
                  <a:gd name="T17" fmla="*/ 0 h 95"/>
                  <a:gd name="T18" fmla="*/ 1 w 62"/>
                  <a:gd name="T19" fmla="*/ 0 h 95"/>
                  <a:gd name="T20" fmla="*/ 1 w 62"/>
                  <a:gd name="T21" fmla="*/ 0 h 95"/>
                  <a:gd name="T22" fmla="*/ 1 w 62"/>
                  <a:gd name="T23" fmla="*/ 0 h 95"/>
                  <a:gd name="T24" fmla="*/ 1 w 62"/>
                  <a:gd name="T25" fmla="*/ 0 h 95"/>
                  <a:gd name="T26" fmla="*/ 1 w 62"/>
                  <a:gd name="T27" fmla="*/ 0 h 95"/>
                  <a:gd name="T28" fmla="*/ 1 w 62"/>
                  <a:gd name="T29" fmla="*/ 0 h 95"/>
                  <a:gd name="T30" fmla="*/ 1 w 62"/>
                  <a:gd name="T31" fmla="*/ 0 h 95"/>
                  <a:gd name="T32" fmla="*/ 1 w 62"/>
                  <a:gd name="T33" fmla="*/ 0 h 95"/>
                  <a:gd name="T34" fmla="*/ 1 w 62"/>
                  <a:gd name="T35" fmla="*/ 0 h 95"/>
                  <a:gd name="T36" fmla="*/ 1 w 62"/>
                  <a:gd name="T37" fmla="*/ 0 h 95"/>
                  <a:gd name="T38" fmla="*/ 1 w 62"/>
                  <a:gd name="T39" fmla="*/ 0 h 95"/>
                  <a:gd name="T40" fmla="*/ 1 w 62"/>
                  <a:gd name="T41" fmla="*/ 0 h 95"/>
                  <a:gd name="T42" fmla="*/ 1 w 62"/>
                  <a:gd name="T43" fmla="*/ 0 h 95"/>
                  <a:gd name="T44" fmla="*/ 1 w 62"/>
                  <a:gd name="T45" fmla="*/ 0 h 95"/>
                  <a:gd name="T46" fmla="*/ 1 w 62"/>
                  <a:gd name="T47" fmla="*/ 0 h 95"/>
                  <a:gd name="T48" fmla="*/ 1 w 62"/>
                  <a:gd name="T49" fmla="*/ 0 h 95"/>
                  <a:gd name="T50" fmla="*/ 1 w 62"/>
                  <a:gd name="T51" fmla="*/ 0 h 95"/>
                  <a:gd name="T52" fmla="*/ 1 w 62"/>
                  <a:gd name="T53" fmla="*/ 0 h 95"/>
                  <a:gd name="T54" fmla="*/ 1 w 62"/>
                  <a:gd name="T55" fmla="*/ 0 h 95"/>
                  <a:gd name="T56" fmla="*/ 1 w 62"/>
                  <a:gd name="T57" fmla="*/ 0 h 95"/>
                  <a:gd name="T58" fmla="*/ 1 w 62"/>
                  <a:gd name="T59" fmla="*/ 0 h 95"/>
                  <a:gd name="T60" fmla="*/ 1 w 62"/>
                  <a:gd name="T61" fmla="*/ 0 h 95"/>
                  <a:gd name="T62" fmla="*/ 1 w 62"/>
                  <a:gd name="T63" fmla="*/ 0 h 95"/>
                  <a:gd name="T64" fmla="*/ 1 w 62"/>
                  <a:gd name="T65" fmla="*/ 0 h 95"/>
                  <a:gd name="T66" fmla="*/ 1 w 62"/>
                  <a:gd name="T67" fmla="*/ 0 h 95"/>
                  <a:gd name="T68" fmla="*/ 1 w 62"/>
                  <a:gd name="T69" fmla="*/ 0 h 95"/>
                  <a:gd name="T70" fmla="*/ 1 w 62"/>
                  <a:gd name="T71" fmla="*/ 0 h 95"/>
                  <a:gd name="T72" fmla="*/ 1 w 62"/>
                  <a:gd name="T73" fmla="*/ 0 h 95"/>
                  <a:gd name="T74" fmla="*/ 1 w 62"/>
                  <a:gd name="T75" fmla="*/ 0 h 95"/>
                  <a:gd name="T76" fmla="*/ 1 w 62"/>
                  <a:gd name="T77" fmla="*/ 0 h 95"/>
                  <a:gd name="T78" fmla="*/ 1 w 62"/>
                  <a:gd name="T79" fmla="*/ 0 h 95"/>
                  <a:gd name="T80" fmla="*/ 1 w 62"/>
                  <a:gd name="T81" fmla="*/ 0 h 95"/>
                  <a:gd name="T82" fmla="*/ 1 w 62"/>
                  <a:gd name="T83" fmla="*/ 0 h 95"/>
                  <a:gd name="T84" fmla="*/ 1 w 62"/>
                  <a:gd name="T85" fmla="*/ 0 h 95"/>
                  <a:gd name="T86" fmla="*/ 1 w 62"/>
                  <a:gd name="T87" fmla="*/ 0 h 95"/>
                  <a:gd name="T88" fmla="*/ 1 w 62"/>
                  <a:gd name="T89" fmla="*/ 0 h 95"/>
                  <a:gd name="T90" fmla="*/ 1 w 62"/>
                  <a:gd name="T91" fmla="*/ 0 h 95"/>
                  <a:gd name="T92" fmla="*/ 1 w 62"/>
                  <a:gd name="T93" fmla="*/ 0 h 95"/>
                  <a:gd name="T94" fmla="*/ 1 w 62"/>
                  <a:gd name="T95" fmla="*/ 0 h 95"/>
                  <a:gd name="T96" fmla="*/ 1 w 62"/>
                  <a:gd name="T97" fmla="*/ 0 h 95"/>
                  <a:gd name="T98" fmla="*/ 1 w 62"/>
                  <a:gd name="T99" fmla="*/ 0 h 95"/>
                  <a:gd name="T100" fmla="*/ 0 w 62"/>
                  <a:gd name="T101" fmla="*/ 0 h 95"/>
                  <a:gd name="T102" fmla="*/ 0 w 62"/>
                  <a:gd name="T103" fmla="*/ 0 h 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2"/>
                  <a:gd name="T157" fmla="*/ 0 h 95"/>
                  <a:gd name="T158" fmla="*/ 62 w 62"/>
                  <a:gd name="T159" fmla="*/ 95 h 9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2" h="95">
                    <a:moveTo>
                      <a:pt x="0" y="12"/>
                    </a:moveTo>
                    <a:lnTo>
                      <a:pt x="2" y="12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13" y="13"/>
                    </a:lnTo>
                    <a:lnTo>
                      <a:pt x="17" y="15"/>
                    </a:lnTo>
                    <a:lnTo>
                      <a:pt x="21" y="17"/>
                    </a:lnTo>
                    <a:lnTo>
                      <a:pt x="25" y="17"/>
                    </a:lnTo>
                    <a:lnTo>
                      <a:pt x="29" y="20"/>
                    </a:lnTo>
                    <a:lnTo>
                      <a:pt x="33" y="21"/>
                    </a:lnTo>
                    <a:lnTo>
                      <a:pt x="38" y="24"/>
                    </a:lnTo>
                    <a:lnTo>
                      <a:pt x="41" y="26"/>
                    </a:lnTo>
                    <a:lnTo>
                      <a:pt x="45" y="30"/>
                    </a:lnTo>
                    <a:lnTo>
                      <a:pt x="46" y="34"/>
                    </a:lnTo>
                    <a:lnTo>
                      <a:pt x="49" y="40"/>
                    </a:lnTo>
                    <a:lnTo>
                      <a:pt x="50" y="43"/>
                    </a:lnTo>
                    <a:lnTo>
                      <a:pt x="51" y="49"/>
                    </a:lnTo>
                    <a:lnTo>
                      <a:pt x="53" y="53"/>
                    </a:lnTo>
                    <a:lnTo>
                      <a:pt x="53" y="59"/>
                    </a:lnTo>
                    <a:lnTo>
                      <a:pt x="53" y="63"/>
                    </a:lnTo>
                    <a:lnTo>
                      <a:pt x="53" y="67"/>
                    </a:lnTo>
                    <a:lnTo>
                      <a:pt x="53" y="71"/>
                    </a:lnTo>
                    <a:lnTo>
                      <a:pt x="54" y="76"/>
                    </a:lnTo>
                    <a:lnTo>
                      <a:pt x="53" y="83"/>
                    </a:lnTo>
                    <a:lnTo>
                      <a:pt x="53" y="88"/>
                    </a:lnTo>
                    <a:lnTo>
                      <a:pt x="51" y="92"/>
                    </a:lnTo>
                    <a:lnTo>
                      <a:pt x="51" y="95"/>
                    </a:lnTo>
                    <a:lnTo>
                      <a:pt x="57" y="91"/>
                    </a:lnTo>
                    <a:lnTo>
                      <a:pt x="57" y="89"/>
                    </a:lnTo>
                    <a:lnTo>
                      <a:pt x="58" y="87"/>
                    </a:lnTo>
                    <a:lnTo>
                      <a:pt x="59" y="81"/>
                    </a:lnTo>
                    <a:lnTo>
                      <a:pt x="61" y="75"/>
                    </a:lnTo>
                    <a:lnTo>
                      <a:pt x="61" y="71"/>
                    </a:lnTo>
                    <a:lnTo>
                      <a:pt x="61" y="67"/>
                    </a:lnTo>
                    <a:lnTo>
                      <a:pt x="62" y="62"/>
                    </a:lnTo>
                    <a:lnTo>
                      <a:pt x="62" y="58"/>
                    </a:lnTo>
                    <a:lnTo>
                      <a:pt x="62" y="51"/>
                    </a:lnTo>
                    <a:lnTo>
                      <a:pt x="62" y="46"/>
                    </a:lnTo>
                    <a:lnTo>
                      <a:pt x="62" y="40"/>
                    </a:lnTo>
                    <a:lnTo>
                      <a:pt x="62" y="34"/>
                    </a:lnTo>
                    <a:lnTo>
                      <a:pt x="61" y="26"/>
                    </a:lnTo>
                    <a:lnTo>
                      <a:pt x="59" y="22"/>
                    </a:lnTo>
                    <a:lnTo>
                      <a:pt x="58" y="17"/>
                    </a:lnTo>
                    <a:lnTo>
                      <a:pt x="57" y="13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4" y="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1" name="Freeform 71"/>
              <p:cNvSpPr>
                <a:spLocks/>
              </p:cNvSpPr>
              <p:nvPr/>
            </p:nvSpPr>
            <p:spPr bwMode="auto">
              <a:xfrm>
                <a:off x="1095" y="3342"/>
                <a:ext cx="38" cy="39"/>
              </a:xfrm>
              <a:custGeom>
                <a:avLst/>
                <a:gdLst>
                  <a:gd name="T0" fmla="*/ 1 w 76"/>
                  <a:gd name="T1" fmla="*/ 0 h 79"/>
                  <a:gd name="T2" fmla="*/ 1 w 76"/>
                  <a:gd name="T3" fmla="*/ 0 h 79"/>
                  <a:gd name="T4" fmla="*/ 1 w 76"/>
                  <a:gd name="T5" fmla="*/ 0 h 79"/>
                  <a:gd name="T6" fmla="*/ 1 w 76"/>
                  <a:gd name="T7" fmla="*/ 0 h 79"/>
                  <a:gd name="T8" fmla="*/ 1 w 76"/>
                  <a:gd name="T9" fmla="*/ 0 h 79"/>
                  <a:gd name="T10" fmla="*/ 1 w 76"/>
                  <a:gd name="T11" fmla="*/ 0 h 79"/>
                  <a:gd name="T12" fmla="*/ 1 w 76"/>
                  <a:gd name="T13" fmla="*/ 0 h 79"/>
                  <a:gd name="T14" fmla="*/ 1 w 76"/>
                  <a:gd name="T15" fmla="*/ 0 h 79"/>
                  <a:gd name="T16" fmla="*/ 1 w 76"/>
                  <a:gd name="T17" fmla="*/ 0 h 79"/>
                  <a:gd name="T18" fmla="*/ 1 w 76"/>
                  <a:gd name="T19" fmla="*/ 0 h 79"/>
                  <a:gd name="T20" fmla="*/ 1 w 76"/>
                  <a:gd name="T21" fmla="*/ 0 h 79"/>
                  <a:gd name="T22" fmla="*/ 1 w 76"/>
                  <a:gd name="T23" fmla="*/ 0 h 79"/>
                  <a:gd name="T24" fmla="*/ 1 w 76"/>
                  <a:gd name="T25" fmla="*/ 0 h 79"/>
                  <a:gd name="T26" fmla="*/ 1 w 76"/>
                  <a:gd name="T27" fmla="*/ 0 h 79"/>
                  <a:gd name="T28" fmla="*/ 1 w 76"/>
                  <a:gd name="T29" fmla="*/ 0 h 79"/>
                  <a:gd name="T30" fmla="*/ 1 w 76"/>
                  <a:gd name="T31" fmla="*/ 0 h 79"/>
                  <a:gd name="T32" fmla="*/ 1 w 76"/>
                  <a:gd name="T33" fmla="*/ 0 h 79"/>
                  <a:gd name="T34" fmla="*/ 1 w 76"/>
                  <a:gd name="T35" fmla="*/ 0 h 79"/>
                  <a:gd name="T36" fmla="*/ 1 w 76"/>
                  <a:gd name="T37" fmla="*/ 0 h 79"/>
                  <a:gd name="T38" fmla="*/ 1 w 76"/>
                  <a:gd name="T39" fmla="*/ 0 h 79"/>
                  <a:gd name="T40" fmla="*/ 1 w 76"/>
                  <a:gd name="T41" fmla="*/ 0 h 79"/>
                  <a:gd name="T42" fmla="*/ 1 w 76"/>
                  <a:gd name="T43" fmla="*/ 0 h 79"/>
                  <a:gd name="T44" fmla="*/ 1 w 76"/>
                  <a:gd name="T45" fmla="*/ 0 h 79"/>
                  <a:gd name="T46" fmla="*/ 1 w 76"/>
                  <a:gd name="T47" fmla="*/ 0 h 79"/>
                  <a:gd name="T48" fmla="*/ 1 w 76"/>
                  <a:gd name="T49" fmla="*/ 0 h 79"/>
                  <a:gd name="T50" fmla="*/ 1 w 76"/>
                  <a:gd name="T51" fmla="*/ 0 h 79"/>
                  <a:gd name="T52" fmla="*/ 1 w 76"/>
                  <a:gd name="T53" fmla="*/ 0 h 79"/>
                  <a:gd name="T54" fmla="*/ 1 w 76"/>
                  <a:gd name="T55" fmla="*/ 0 h 79"/>
                  <a:gd name="T56" fmla="*/ 1 w 76"/>
                  <a:gd name="T57" fmla="*/ 0 h 79"/>
                  <a:gd name="T58" fmla="*/ 1 w 76"/>
                  <a:gd name="T59" fmla="*/ 0 h 79"/>
                  <a:gd name="T60" fmla="*/ 0 w 76"/>
                  <a:gd name="T61" fmla="*/ 0 h 79"/>
                  <a:gd name="T62" fmla="*/ 0 w 76"/>
                  <a:gd name="T63" fmla="*/ 0 h 79"/>
                  <a:gd name="T64" fmla="*/ 0 w 76"/>
                  <a:gd name="T65" fmla="*/ 0 h 79"/>
                  <a:gd name="T66" fmla="*/ 0 w 76"/>
                  <a:gd name="T67" fmla="*/ 0 h 79"/>
                  <a:gd name="T68" fmla="*/ 0 w 76"/>
                  <a:gd name="T69" fmla="*/ 0 h 79"/>
                  <a:gd name="T70" fmla="*/ 1 w 76"/>
                  <a:gd name="T71" fmla="*/ 0 h 79"/>
                  <a:gd name="T72" fmla="*/ 1 w 76"/>
                  <a:gd name="T73" fmla="*/ 0 h 79"/>
                  <a:gd name="T74" fmla="*/ 1 w 76"/>
                  <a:gd name="T75" fmla="*/ 0 h 79"/>
                  <a:gd name="T76" fmla="*/ 1 w 76"/>
                  <a:gd name="T77" fmla="*/ 0 h 79"/>
                  <a:gd name="T78" fmla="*/ 1 w 76"/>
                  <a:gd name="T79" fmla="*/ 0 h 79"/>
                  <a:gd name="T80" fmla="*/ 1 w 76"/>
                  <a:gd name="T81" fmla="*/ 0 h 79"/>
                  <a:gd name="T82" fmla="*/ 1 w 76"/>
                  <a:gd name="T83" fmla="*/ 0 h 79"/>
                  <a:gd name="T84" fmla="*/ 1 w 76"/>
                  <a:gd name="T85" fmla="*/ 0 h 79"/>
                  <a:gd name="T86" fmla="*/ 1 w 76"/>
                  <a:gd name="T87" fmla="*/ 0 h 79"/>
                  <a:gd name="T88" fmla="*/ 1 w 76"/>
                  <a:gd name="T89" fmla="*/ 0 h 79"/>
                  <a:gd name="T90" fmla="*/ 1 w 76"/>
                  <a:gd name="T91" fmla="*/ 0 h 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6"/>
                  <a:gd name="T139" fmla="*/ 0 h 79"/>
                  <a:gd name="T140" fmla="*/ 76 w 76"/>
                  <a:gd name="T141" fmla="*/ 79 h 7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6" h="79">
                    <a:moveTo>
                      <a:pt x="39" y="79"/>
                    </a:moveTo>
                    <a:lnTo>
                      <a:pt x="45" y="78"/>
                    </a:lnTo>
                    <a:lnTo>
                      <a:pt x="52" y="75"/>
                    </a:lnTo>
                    <a:lnTo>
                      <a:pt x="59" y="71"/>
                    </a:lnTo>
                    <a:lnTo>
                      <a:pt x="65" y="66"/>
                    </a:lnTo>
                    <a:lnTo>
                      <a:pt x="69" y="59"/>
                    </a:lnTo>
                    <a:lnTo>
                      <a:pt x="72" y="53"/>
                    </a:lnTo>
                    <a:lnTo>
                      <a:pt x="73" y="49"/>
                    </a:lnTo>
                    <a:lnTo>
                      <a:pt x="74" y="46"/>
                    </a:lnTo>
                    <a:lnTo>
                      <a:pt x="76" y="41"/>
                    </a:lnTo>
                    <a:lnTo>
                      <a:pt x="76" y="39"/>
                    </a:lnTo>
                    <a:lnTo>
                      <a:pt x="76" y="35"/>
                    </a:lnTo>
                    <a:lnTo>
                      <a:pt x="74" y="31"/>
                    </a:lnTo>
                    <a:lnTo>
                      <a:pt x="73" y="25"/>
                    </a:lnTo>
                    <a:lnTo>
                      <a:pt x="72" y="23"/>
                    </a:lnTo>
                    <a:lnTo>
                      <a:pt x="68" y="16"/>
                    </a:lnTo>
                    <a:lnTo>
                      <a:pt x="64" y="11"/>
                    </a:lnTo>
                    <a:lnTo>
                      <a:pt x="56" y="7"/>
                    </a:lnTo>
                    <a:lnTo>
                      <a:pt x="51" y="3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4" y="2"/>
                    </a:lnTo>
                    <a:lnTo>
                      <a:pt x="21" y="4"/>
                    </a:lnTo>
                    <a:lnTo>
                      <a:pt x="14" y="7"/>
                    </a:lnTo>
                    <a:lnTo>
                      <a:pt x="9" y="12"/>
                    </a:lnTo>
                    <a:lnTo>
                      <a:pt x="5" y="18"/>
                    </a:lnTo>
                    <a:lnTo>
                      <a:pt x="2" y="24"/>
                    </a:lnTo>
                    <a:lnTo>
                      <a:pt x="1" y="28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1" y="52"/>
                    </a:lnTo>
                    <a:lnTo>
                      <a:pt x="2" y="56"/>
                    </a:lnTo>
                    <a:lnTo>
                      <a:pt x="6" y="62"/>
                    </a:lnTo>
                    <a:lnTo>
                      <a:pt x="11" y="67"/>
                    </a:lnTo>
                    <a:lnTo>
                      <a:pt x="17" y="73"/>
                    </a:lnTo>
                    <a:lnTo>
                      <a:pt x="23" y="77"/>
                    </a:lnTo>
                    <a:lnTo>
                      <a:pt x="27" y="77"/>
                    </a:lnTo>
                    <a:lnTo>
                      <a:pt x="30" y="78"/>
                    </a:lnTo>
                    <a:lnTo>
                      <a:pt x="34" y="79"/>
                    </a:lnTo>
                    <a:lnTo>
                      <a:pt x="39" y="79"/>
                    </a:lnTo>
                    <a:close/>
                  </a:path>
                </a:pathLst>
              </a:custGeom>
              <a:solidFill>
                <a:srgbClr val="59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2" name="Freeform 72"/>
              <p:cNvSpPr>
                <a:spLocks/>
              </p:cNvSpPr>
              <p:nvPr/>
            </p:nvSpPr>
            <p:spPr bwMode="auto">
              <a:xfrm>
                <a:off x="1046" y="3462"/>
                <a:ext cx="39" cy="39"/>
              </a:xfrm>
              <a:custGeom>
                <a:avLst/>
                <a:gdLst>
                  <a:gd name="T0" fmla="*/ 1 w 78"/>
                  <a:gd name="T1" fmla="*/ 1 h 77"/>
                  <a:gd name="T2" fmla="*/ 1 w 78"/>
                  <a:gd name="T3" fmla="*/ 1 h 77"/>
                  <a:gd name="T4" fmla="*/ 1 w 78"/>
                  <a:gd name="T5" fmla="*/ 1 h 77"/>
                  <a:gd name="T6" fmla="*/ 1 w 78"/>
                  <a:gd name="T7" fmla="*/ 1 h 77"/>
                  <a:gd name="T8" fmla="*/ 1 w 78"/>
                  <a:gd name="T9" fmla="*/ 1 h 77"/>
                  <a:gd name="T10" fmla="*/ 1 w 78"/>
                  <a:gd name="T11" fmla="*/ 1 h 77"/>
                  <a:gd name="T12" fmla="*/ 1 w 78"/>
                  <a:gd name="T13" fmla="*/ 1 h 77"/>
                  <a:gd name="T14" fmla="*/ 1 w 78"/>
                  <a:gd name="T15" fmla="*/ 1 h 77"/>
                  <a:gd name="T16" fmla="*/ 1 w 78"/>
                  <a:gd name="T17" fmla="*/ 1 h 77"/>
                  <a:gd name="T18" fmla="*/ 1 w 78"/>
                  <a:gd name="T19" fmla="*/ 1 h 77"/>
                  <a:gd name="T20" fmla="*/ 1 w 78"/>
                  <a:gd name="T21" fmla="*/ 1 h 77"/>
                  <a:gd name="T22" fmla="*/ 1 w 78"/>
                  <a:gd name="T23" fmla="*/ 1 h 77"/>
                  <a:gd name="T24" fmla="*/ 1 w 78"/>
                  <a:gd name="T25" fmla="*/ 1 h 77"/>
                  <a:gd name="T26" fmla="*/ 1 w 78"/>
                  <a:gd name="T27" fmla="*/ 1 h 77"/>
                  <a:gd name="T28" fmla="*/ 1 w 78"/>
                  <a:gd name="T29" fmla="*/ 1 h 77"/>
                  <a:gd name="T30" fmla="*/ 1 w 78"/>
                  <a:gd name="T31" fmla="*/ 1 h 77"/>
                  <a:gd name="T32" fmla="*/ 1 w 78"/>
                  <a:gd name="T33" fmla="*/ 1 h 77"/>
                  <a:gd name="T34" fmla="*/ 1 w 78"/>
                  <a:gd name="T35" fmla="*/ 1 h 77"/>
                  <a:gd name="T36" fmla="*/ 1 w 78"/>
                  <a:gd name="T37" fmla="*/ 1 h 77"/>
                  <a:gd name="T38" fmla="*/ 1 w 78"/>
                  <a:gd name="T39" fmla="*/ 0 h 77"/>
                  <a:gd name="T40" fmla="*/ 1 w 78"/>
                  <a:gd name="T41" fmla="*/ 0 h 77"/>
                  <a:gd name="T42" fmla="*/ 1 w 78"/>
                  <a:gd name="T43" fmla="*/ 0 h 77"/>
                  <a:gd name="T44" fmla="*/ 1 w 78"/>
                  <a:gd name="T45" fmla="*/ 0 h 77"/>
                  <a:gd name="T46" fmla="*/ 1 w 78"/>
                  <a:gd name="T47" fmla="*/ 0 h 77"/>
                  <a:gd name="T48" fmla="*/ 1 w 78"/>
                  <a:gd name="T49" fmla="*/ 1 h 77"/>
                  <a:gd name="T50" fmla="*/ 1 w 78"/>
                  <a:gd name="T51" fmla="*/ 1 h 77"/>
                  <a:gd name="T52" fmla="*/ 1 w 78"/>
                  <a:gd name="T53" fmla="*/ 1 h 77"/>
                  <a:gd name="T54" fmla="*/ 1 w 78"/>
                  <a:gd name="T55" fmla="*/ 1 h 77"/>
                  <a:gd name="T56" fmla="*/ 1 w 78"/>
                  <a:gd name="T57" fmla="*/ 1 h 77"/>
                  <a:gd name="T58" fmla="*/ 1 w 78"/>
                  <a:gd name="T59" fmla="*/ 1 h 77"/>
                  <a:gd name="T60" fmla="*/ 0 w 78"/>
                  <a:gd name="T61" fmla="*/ 1 h 77"/>
                  <a:gd name="T62" fmla="*/ 0 w 78"/>
                  <a:gd name="T63" fmla="*/ 1 h 77"/>
                  <a:gd name="T64" fmla="*/ 0 w 78"/>
                  <a:gd name="T65" fmla="*/ 1 h 77"/>
                  <a:gd name="T66" fmla="*/ 0 w 78"/>
                  <a:gd name="T67" fmla="*/ 1 h 77"/>
                  <a:gd name="T68" fmla="*/ 0 w 78"/>
                  <a:gd name="T69" fmla="*/ 1 h 77"/>
                  <a:gd name="T70" fmla="*/ 1 w 78"/>
                  <a:gd name="T71" fmla="*/ 1 h 77"/>
                  <a:gd name="T72" fmla="*/ 1 w 78"/>
                  <a:gd name="T73" fmla="*/ 1 h 77"/>
                  <a:gd name="T74" fmla="*/ 1 w 78"/>
                  <a:gd name="T75" fmla="*/ 1 h 77"/>
                  <a:gd name="T76" fmla="*/ 1 w 78"/>
                  <a:gd name="T77" fmla="*/ 1 h 77"/>
                  <a:gd name="T78" fmla="*/ 1 w 78"/>
                  <a:gd name="T79" fmla="*/ 1 h 77"/>
                  <a:gd name="T80" fmla="*/ 1 w 78"/>
                  <a:gd name="T81" fmla="*/ 1 h 77"/>
                  <a:gd name="T82" fmla="*/ 1 w 78"/>
                  <a:gd name="T83" fmla="*/ 1 h 77"/>
                  <a:gd name="T84" fmla="*/ 1 w 78"/>
                  <a:gd name="T85" fmla="*/ 1 h 77"/>
                  <a:gd name="T86" fmla="*/ 1 w 78"/>
                  <a:gd name="T87" fmla="*/ 1 h 77"/>
                  <a:gd name="T88" fmla="*/ 1 w 78"/>
                  <a:gd name="T89" fmla="*/ 1 h 77"/>
                  <a:gd name="T90" fmla="*/ 1 w 78"/>
                  <a:gd name="T91" fmla="*/ 1 h 7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"/>
                  <a:gd name="T139" fmla="*/ 0 h 77"/>
                  <a:gd name="T140" fmla="*/ 78 w 78"/>
                  <a:gd name="T141" fmla="*/ 77 h 7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" h="77">
                    <a:moveTo>
                      <a:pt x="41" y="77"/>
                    </a:moveTo>
                    <a:lnTo>
                      <a:pt x="47" y="76"/>
                    </a:lnTo>
                    <a:lnTo>
                      <a:pt x="54" y="73"/>
                    </a:lnTo>
                    <a:lnTo>
                      <a:pt x="61" y="69"/>
                    </a:lnTo>
                    <a:lnTo>
                      <a:pt x="67" y="64"/>
                    </a:lnTo>
                    <a:lnTo>
                      <a:pt x="71" y="57"/>
                    </a:lnTo>
                    <a:lnTo>
                      <a:pt x="75" y="51"/>
                    </a:lnTo>
                    <a:lnTo>
                      <a:pt x="75" y="47"/>
                    </a:lnTo>
                    <a:lnTo>
                      <a:pt x="76" y="43"/>
                    </a:lnTo>
                    <a:lnTo>
                      <a:pt x="78" y="39"/>
                    </a:lnTo>
                    <a:lnTo>
                      <a:pt x="78" y="35"/>
                    </a:lnTo>
                    <a:lnTo>
                      <a:pt x="78" y="31"/>
                    </a:lnTo>
                    <a:lnTo>
                      <a:pt x="76" y="27"/>
                    </a:lnTo>
                    <a:lnTo>
                      <a:pt x="75" y="23"/>
                    </a:lnTo>
                    <a:lnTo>
                      <a:pt x="74" y="21"/>
                    </a:lnTo>
                    <a:lnTo>
                      <a:pt x="70" y="14"/>
                    </a:lnTo>
                    <a:lnTo>
                      <a:pt x="65" y="9"/>
                    </a:lnTo>
                    <a:lnTo>
                      <a:pt x="58" y="4"/>
                    </a:lnTo>
                    <a:lnTo>
                      <a:pt x="51" y="1"/>
                    </a:lnTo>
                    <a:lnTo>
                      <a:pt x="44" y="0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0"/>
                    </a:lnTo>
                    <a:lnTo>
                      <a:pt x="3" y="53"/>
                    </a:lnTo>
                    <a:lnTo>
                      <a:pt x="7" y="60"/>
                    </a:lnTo>
                    <a:lnTo>
                      <a:pt x="12" y="65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29" y="74"/>
                    </a:lnTo>
                    <a:lnTo>
                      <a:pt x="33" y="76"/>
                    </a:lnTo>
                    <a:lnTo>
                      <a:pt x="37" y="77"/>
                    </a:lnTo>
                    <a:lnTo>
                      <a:pt x="41" y="77"/>
                    </a:lnTo>
                    <a:close/>
                  </a:path>
                </a:pathLst>
              </a:custGeom>
              <a:solidFill>
                <a:srgbClr val="59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3" name="Freeform 73"/>
              <p:cNvSpPr>
                <a:spLocks/>
              </p:cNvSpPr>
              <p:nvPr/>
            </p:nvSpPr>
            <p:spPr bwMode="auto">
              <a:xfrm>
                <a:off x="1177" y="3181"/>
                <a:ext cx="36" cy="37"/>
              </a:xfrm>
              <a:custGeom>
                <a:avLst/>
                <a:gdLst>
                  <a:gd name="T0" fmla="*/ 1 w 72"/>
                  <a:gd name="T1" fmla="*/ 1 h 74"/>
                  <a:gd name="T2" fmla="*/ 1 w 72"/>
                  <a:gd name="T3" fmla="*/ 1 h 74"/>
                  <a:gd name="T4" fmla="*/ 1 w 72"/>
                  <a:gd name="T5" fmla="*/ 1 h 74"/>
                  <a:gd name="T6" fmla="*/ 1 w 72"/>
                  <a:gd name="T7" fmla="*/ 1 h 74"/>
                  <a:gd name="T8" fmla="*/ 1 w 72"/>
                  <a:gd name="T9" fmla="*/ 1 h 74"/>
                  <a:gd name="T10" fmla="*/ 1 w 72"/>
                  <a:gd name="T11" fmla="*/ 1 h 74"/>
                  <a:gd name="T12" fmla="*/ 1 w 72"/>
                  <a:gd name="T13" fmla="*/ 1 h 74"/>
                  <a:gd name="T14" fmla="*/ 1 w 72"/>
                  <a:gd name="T15" fmla="*/ 1 h 74"/>
                  <a:gd name="T16" fmla="*/ 1 w 72"/>
                  <a:gd name="T17" fmla="*/ 1 h 74"/>
                  <a:gd name="T18" fmla="*/ 1 w 72"/>
                  <a:gd name="T19" fmla="*/ 1 h 74"/>
                  <a:gd name="T20" fmla="*/ 1 w 72"/>
                  <a:gd name="T21" fmla="*/ 1 h 74"/>
                  <a:gd name="T22" fmla="*/ 1 w 72"/>
                  <a:gd name="T23" fmla="*/ 1 h 74"/>
                  <a:gd name="T24" fmla="*/ 1 w 72"/>
                  <a:gd name="T25" fmla="*/ 1 h 74"/>
                  <a:gd name="T26" fmla="*/ 1 w 72"/>
                  <a:gd name="T27" fmla="*/ 1 h 74"/>
                  <a:gd name="T28" fmla="*/ 1 w 72"/>
                  <a:gd name="T29" fmla="*/ 1 h 74"/>
                  <a:gd name="T30" fmla="*/ 1 w 72"/>
                  <a:gd name="T31" fmla="*/ 1 h 74"/>
                  <a:gd name="T32" fmla="*/ 1 w 72"/>
                  <a:gd name="T33" fmla="*/ 1 h 74"/>
                  <a:gd name="T34" fmla="*/ 1 w 72"/>
                  <a:gd name="T35" fmla="*/ 0 h 74"/>
                  <a:gd name="T36" fmla="*/ 1 w 72"/>
                  <a:gd name="T37" fmla="*/ 0 h 74"/>
                  <a:gd name="T38" fmla="*/ 1 w 72"/>
                  <a:gd name="T39" fmla="*/ 0 h 74"/>
                  <a:gd name="T40" fmla="*/ 1 w 72"/>
                  <a:gd name="T41" fmla="*/ 1 h 74"/>
                  <a:gd name="T42" fmla="*/ 1 w 72"/>
                  <a:gd name="T43" fmla="*/ 1 h 74"/>
                  <a:gd name="T44" fmla="*/ 1 w 72"/>
                  <a:gd name="T45" fmla="*/ 1 h 74"/>
                  <a:gd name="T46" fmla="*/ 1 w 72"/>
                  <a:gd name="T47" fmla="*/ 1 h 74"/>
                  <a:gd name="T48" fmla="*/ 1 w 72"/>
                  <a:gd name="T49" fmla="*/ 1 h 74"/>
                  <a:gd name="T50" fmla="*/ 1 w 72"/>
                  <a:gd name="T51" fmla="*/ 1 h 74"/>
                  <a:gd name="T52" fmla="*/ 0 w 72"/>
                  <a:gd name="T53" fmla="*/ 1 h 74"/>
                  <a:gd name="T54" fmla="*/ 0 w 72"/>
                  <a:gd name="T55" fmla="*/ 1 h 74"/>
                  <a:gd name="T56" fmla="*/ 0 w 72"/>
                  <a:gd name="T57" fmla="*/ 1 h 74"/>
                  <a:gd name="T58" fmla="*/ 0 w 72"/>
                  <a:gd name="T59" fmla="*/ 1 h 74"/>
                  <a:gd name="T60" fmla="*/ 1 w 72"/>
                  <a:gd name="T61" fmla="*/ 1 h 74"/>
                  <a:gd name="T62" fmla="*/ 1 w 72"/>
                  <a:gd name="T63" fmla="*/ 1 h 74"/>
                  <a:gd name="T64" fmla="*/ 1 w 72"/>
                  <a:gd name="T65" fmla="*/ 1 h 74"/>
                  <a:gd name="T66" fmla="*/ 1 w 72"/>
                  <a:gd name="T67" fmla="*/ 1 h 74"/>
                  <a:gd name="T68" fmla="*/ 1 w 72"/>
                  <a:gd name="T69" fmla="*/ 1 h 74"/>
                  <a:gd name="T70" fmla="*/ 1 w 72"/>
                  <a:gd name="T71" fmla="*/ 1 h 74"/>
                  <a:gd name="T72" fmla="*/ 1 w 72"/>
                  <a:gd name="T73" fmla="*/ 1 h 74"/>
                  <a:gd name="T74" fmla="*/ 1 w 72"/>
                  <a:gd name="T75" fmla="*/ 1 h 7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74"/>
                  <a:gd name="T116" fmla="*/ 72 w 72"/>
                  <a:gd name="T117" fmla="*/ 74 h 7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74">
                    <a:moveTo>
                      <a:pt x="38" y="74"/>
                    </a:moveTo>
                    <a:lnTo>
                      <a:pt x="43" y="72"/>
                    </a:lnTo>
                    <a:lnTo>
                      <a:pt x="51" y="71"/>
                    </a:lnTo>
                    <a:lnTo>
                      <a:pt x="56" y="66"/>
                    </a:lnTo>
                    <a:lnTo>
                      <a:pt x="62" y="62"/>
                    </a:lnTo>
                    <a:lnTo>
                      <a:pt x="66" y="55"/>
                    </a:lnTo>
                    <a:lnTo>
                      <a:pt x="68" y="49"/>
                    </a:lnTo>
                    <a:lnTo>
                      <a:pt x="70" y="41"/>
                    </a:lnTo>
                    <a:lnTo>
                      <a:pt x="72" y="34"/>
                    </a:lnTo>
                    <a:lnTo>
                      <a:pt x="71" y="30"/>
                    </a:lnTo>
                    <a:lnTo>
                      <a:pt x="70" y="27"/>
                    </a:lnTo>
                    <a:lnTo>
                      <a:pt x="68" y="23"/>
                    </a:lnTo>
                    <a:lnTo>
                      <a:pt x="68" y="20"/>
                    </a:lnTo>
                    <a:lnTo>
                      <a:pt x="64" y="13"/>
                    </a:lnTo>
                    <a:lnTo>
                      <a:pt x="60" y="9"/>
                    </a:lnTo>
                    <a:lnTo>
                      <a:pt x="54" y="6"/>
                    </a:lnTo>
                    <a:lnTo>
                      <a:pt x="49" y="3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3"/>
                    </a:lnTo>
                    <a:lnTo>
                      <a:pt x="14" y="6"/>
                    </a:lnTo>
                    <a:lnTo>
                      <a:pt x="11" y="11"/>
                    </a:lnTo>
                    <a:lnTo>
                      <a:pt x="5" y="16"/>
                    </a:lnTo>
                    <a:lnTo>
                      <a:pt x="3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3" y="51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4" y="71"/>
                    </a:lnTo>
                    <a:lnTo>
                      <a:pt x="30" y="72"/>
                    </a:lnTo>
                    <a:lnTo>
                      <a:pt x="38" y="74"/>
                    </a:lnTo>
                    <a:close/>
                  </a:path>
                </a:pathLst>
              </a:custGeom>
              <a:solidFill>
                <a:srgbClr val="59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4" name="Freeform 74"/>
              <p:cNvSpPr>
                <a:spLocks/>
              </p:cNvSpPr>
              <p:nvPr/>
            </p:nvSpPr>
            <p:spPr bwMode="auto">
              <a:xfrm>
                <a:off x="1354" y="3342"/>
                <a:ext cx="42" cy="53"/>
              </a:xfrm>
              <a:custGeom>
                <a:avLst/>
                <a:gdLst>
                  <a:gd name="T0" fmla="*/ 1 w 84"/>
                  <a:gd name="T1" fmla="*/ 0 h 106"/>
                  <a:gd name="T2" fmla="*/ 1 w 84"/>
                  <a:gd name="T3" fmla="*/ 1 h 106"/>
                  <a:gd name="T4" fmla="*/ 0 w 84"/>
                  <a:gd name="T5" fmla="*/ 1 h 106"/>
                  <a:gd name="T6" fmla="*/ 0 w 84"/>
                  <a:gd name="T7" fmla="*/ 1 h 106"/>
                  <a:gd name="T8" fmla="*/ 0 w 84"/>
                  <a:gd name="T9" fmla="*/ 1 h 106"/>
                  <a:gd name="T10" fmla="*/ 1 w 84"/>
                  <a:gd name="T11" fmla="*/ 1 h 106"/>
                  <a:gd name="T12" fmla="*/ 1 w 84"/>
                  <a:gd name="T13" fmla="*/ 1 h 106"/>
                  <a:gd name="T14" fmla="*/ 1 w 84"/>
                  <a:gd name="T15" fmla="*/ 1 h 106"/>
                  <a:gd name="T16" fmla="*/ 1 w 84"/>
                  <a:gd name="T17" fmla="*/ 1 h 106"/>
                  <a:gd name="T18" fmla="*/ 1 w 84"/>
                  <a:gd name="T19" fmla="*/ 1 h 106"/>
                  <a:gd name="T20" fmla="*/ 1 w 84"/>
                  <a:gd name="T21" fmla="*/ 1 h 106"/>
                  <a:gd name="T22" fmla="*/ 1 w 84"/>
                  <a:gd name="T23" fmla="*/ 1 h 106"/>
                  <a:gd name="T24" fmla="*/ 1 w 84"/>
                  <a:gd name="T25" fmla="*/ 1 h 106"/>
                  <a:gd name="T26" fmla="*/ 1 w 84"/>
                  <a:gd name="T27" fmla="*/ 1 h 106"/>
                  <a:gd name="T28" fmla="*/ 1 w 84"/>
                  <a:gd name="T29" fmla="*/ 1 h 106"/>
                  <a:gd name="T30" fmla="*/ 1 w 84"/>
                  <a:gd name="T31" fmla="*/ 1 h 106"/>
                  <a:gd name="T32" fmla="*/ 1 w 84"/>
                  <a:gd name="T33" fmla="*/ 1 h 106"/>
                  <a:gd name="T34" fmla="*/ 1 w 84"/>
                  <a:gd name="T35" fmla="*/ 1 h 106"/>
                  <a:gd name="T36" fmla="*/ 1 w 84"/>
                  <a:gd name="T37" fmla="*/ 1 h 106"/>
                  <a:gd name="T38" fmla="*/ 1 w 84"/>
                  <a:gd name="T39" fmla="*/ 1 h 106"/>
                  <a:gd name="T40" fmla="*/ 1 w 84"/>
                  <a:gd name="T41" fmla="*/ 1 h 106"/>
                  <a:gd name="T42" fmla="*/ 1 w 84"/>
                  <a:gd name="T43" fmla="*/ 1 h 106"/>
                  <a:gd name="T44" fmla="*/ 1 w 84"/>
                  <a:gd name="T45" fmla="*/ 1 h 106"/>
                  <a:gd name="T46" fmla="*/ 1 w 84"/>
                  <a:gd name="T47" fmla="*/ 1 h 106"/>
                  <a:gd name="T48" fmla="*/ 1 w 84"/>
                  <a:gd name="T49" fmla="*/ 1 h 106"/>
                  <a:gd name="T50" fmla="*/ 1 w 84"/>
                  <a:gd name="T51" fmla="*/ 1 h 106"/>
                  <a:gd name="T52" fmla="*/ 1 w 84"/>
                  <a:gd name="T53" fmla="*/ 1 h 106"/>
                  <a:gd name="T54" fmla="*/ 1 w 84"/>
                  <a:gd name="T55" fmla="*/ 0 h 106"/>
                  <a:gd name="T56" fmla="*/ 1 w 84"/>
                  <a:gd name="T57" fmla="*/ 0 h 10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4"/>
                  <a:gd name="T88" fmla="*/ 0 h 106"/>
                  <a:gd name="T89" fmla="*/ 84 w 84"/>
                  <a:gd name="T90" fmla="*/ 106 h 10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4" h="106">
                    <a:moveTo>
                      <a:pt x="32" y="0"/>
                    </a:moveTo>
                    <a:lnTo>
                      <a:pt x="1" y="43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1" y="55"/>
                    </a:lnTo>
                    <a:lnTo>
                      <a:pt x="3" y="60"/>
                    </a:lnTo>
                    <a:lnTo>
                      <a:pt x="8" y="68"/>
                    </a:lnTo>
                    <a:lnTo>
                      <a:pt x="9" y="72"/>
                    </a:lnTo>
                    <a:lnTo>
                      <a:pt x="13" y="76"/>
                    </a:lnTo>
                    <a:lnTo>
                      <a:pt x="19" y="81"/>
                    </a:lnTo>
                    <a:lnTo>
                      <a:pt x="24" y="85"/>
                    </a:lnTo>
                    <a:lnTo>
                      <a:pt x="29" y="89"/>
                    </a:lnTo>
                    <a:lnTo>
                      <a:pt x="34" y="93"/>
                    </a:lnTo>
                    <a:lnTo>
                      <a:pt x="39" y="96"/>
                    </a:lnTo>
                    <a:lnTo>
                      <a:pt x="46" y="98"/>
                    </a:lnTo>
                    <a:lnTo>
                      <a:pt x="50" y="99"/>
                    </a:lnTo>
                    <a:lnTo>
                      <a:pt x="55" y="102"/>
                    </a:lnTo>
                    <a:lnTo>
                      <a:pt x="60" y="103"/>
                    </a:lnTo>
                    <a:lnTo>
                      <a:pt x="64" y="105"/>
                    </a:lnTo>
                    <a:lnTo>
                      <a:pt x="68" y="105"/>
                    </a:lnTo>
                    <a:lnTo>
                      <a:pt x="72" y="106"/>
                    </a:lnTo>
                    <a:lnTo>
                      <a:pt x="75" y="106"/>
                    </a:lnTo>
                    <a:lnTo>
                      <a:pt x="79" y="106"/>
                    </a:lnTo>
                    <a:lnTo>
                      <a:pt x="83" y="106"/>
                    </a:lnTo>
                    <a:lnTo>
                      <a:pt x="84" y="106"/>
                    </a:lnTo>
                    <a:lnTo>
                      <a:pt x="59" y="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5" name="Freeform 75"/>
              <p:cNvSpPr>
                <a:spLocks/>
              </p:cNvSpPr>
              <p:nvPr/>
            </p:nvSpPr>
            <p:spPr bwMode="auto">
              <a:xfrm>
                <a:off x="1364" y="3348"/>
                <a:ext cx="35" cy="37"/>
              </a:xfrm>
              <a:custGeom>
                <a:avLst/>
                <a:gdLst>
                  <a:gd name="T0" fmla="*/ 1 w 69"/>
                  <a:gd name="T1" fmla="*/ 1 h 73"/>
                  <a:gd name="T2" fmla="*/ 1 w 69"/>
                  <a:gd name="T3" fmla="*/ 1 h 73"/>
                  <a:gd name="T4" fmla="*/ 1 w 69"/>
                  <a:gd name="T5" fmla="*/ 1 h 73"/>
                  <a:gd name="T6" fmla="*/ 1 w 69"/>
                  <a:gd name="T7" fmla="*/ 1 h 73"/>
                  <a:gd name="T8" fmla="*/ 1 w 69"/>
                  <a:gd name="T9" fmla="*/ 1 h 73"/>
                  <a:gd name="T10" fmla="*/ 1 w 69"/>
                  <a:gd name="T11" fmla="*/ 1 h 73"/>
                  <a:gd name="T12" fmla="*/ 1 w 69"/>
                  <a:gd name="T13" fmla="*/ 1 h 73"/>
                  <a:gd name="T14" fmla="*/ 1 w 69"/>
                  <a:gd name="T15" fmla="*/ 1 h 73"/>
                  <a:gd name="T16" fmla="*/ 1 w 69"/>
                  <a:gd name="T17" fmla="*/ 1 h 73"/>
                  <a:gd name="T18" fmla="*/ 1 w 69"/>
                  <a:gd name="T19" fmla="*/ 1 h 73"/>
                  <a:gd name="T20" fmla="*/ 1 w 69"/>
                  <a:gd name="T21" fmla="*/ 1 h 73"/>
                  <a:gd name="T22" fmla="*/ 1 w 69"/>
                  <a:gd name="T23" fmla="*/ 1 h 73"/>
                  <a:gd name="T24" fmla="*/ 1 w 69"/>
                  <a:gd name="T25" fmla="*/ 1 h 73"/>
                  <a:gd name="T26" fmla="*/ 1 w 69"/>
                  <a:gd name="T27" fmla="*/ 1 h 73"/>
                  <a:gd name="T28" fmla="*/ 1 w 69"/>
                  <a:gd name="T29" fmla="*/ 1 h 73"/>
                  <a:gd name="T30" fmla="*/ 1 w 69"/>
                  <a:gd name="T31" fmla="*/ 0 h 73"/>
                  <a:gd name="T32" fmla="*/ 1 w 69"/>
                  <a:gd name="T33" fmla="*/ 0 h 73"/>
                  <a:gd name="T34" fmla="*/ 1 w 69"/>
                  <a:gd name="T35" fmla="*/ 0 h 73"/>
                  <a:gd name="T36" fmla="*/ 1 w 69"/>
                  <a:gd name="T37" fmla="*/ 0 h 73"/>
                  <a:gd name="T38" fmla="*/ 1 w 69"/>
                  <a:gd name="T39" fmla="*/ 1 h 73"/>
                  <a:gd name="T40" fmla="*/ 1 w 69"/>
                  <a:gd name="T41" fmla="*/ 1 h 73"/>
                  <a:gd name="T42" fmla="*/ 1 w 69"/>
                  <a:gd name="T43" fmla="*/ 1 h 73"/>
                  <a:gd name="T44" fmla="*/ 1 w 69"/>
                  <a:gd name="T45" fmla="*/ 1 h 73"/>
                  <a:gd name="T46" fmla="*/ 1 w 69"/>
                  <a:gd name="T47" fmla="*/ 1 h 73"/>
                  <a:gd name="T48" fmla="*/ 1 w 69"/>
                  <a:gd name="T49" fmla="*/ 1 h 73"/>
                  <a:gd name="T50" fmla="*/ 0 w 69"/>
                  <a:gd name="T51" fmla="*/ 1 h 73"/>
                  <a:gd name="T52" fmla="*/ 0 w 69"/>
                  <a:gd name="T53" fmla="*/ 1 h 73"/>
                  <a:gd name="T54" fmla="*/ 0 w 69"/>
                  <a:gd name="T55" fmla="*/ 1 h 73"/>
                  <a:gd name="T56" fmla="*/ 0 w 69"/>
                  <a:gd name="T57" fmla="*/ 1 h 73"/>
                  <a:gd name="T58" fmla="*/ 0 w 69"/>
                  <a:gd name="T59" fmla="*/ 1 h 73"/>
                  <a:gd name="T60" fmla="*/ 1 w 69"/>
                  <a:gd name="T61" fmla="*/ 1 h 73"/>
                  <a:gd name="T62" fmla="*/ 1 w 69"/>
                  <a:gd name="T63" fmla="*/ 1 h 73"/>
                  <a:gd name="T64" fmla="*/ 1 w 69"/>
                  <a:gd name="T65" fmla="*/ 1 h 73"/>
                  <a:gd name="T66" fmla="*/ 1 w 69"/>
                  <a:gd name="T67" fmla="*/ 1 h 73"/>
                  <a:gd name="T68" fmla="*/ 1 w 69"/>
                  <a:gd name="T69" fmla="*/ 1 h 73"/>
                  <a:gd name="T70" fmla="*/ 1 w 69"/>
                  <a:gd name="T71" fmla="*/ 1 h 73"/>
                  <a:gd name="T72" fmla="*/ 1 w 69"/>
                  <a:gd name="T73" fmla="*/ 1 h 73"/>
                  <a:gd name="T74" fmla="*/ 1 w 69"/>
                  <a:gd name="T75" fmla="*/ 1 h 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9"/>
                  <a:gd name="T115" fmla="*/ 0 h 73"/>
                  <a:gd name="T116" fmla="*/ 69 w 69"/>
                  <a:gd name="T117" fmla="*/ 73 h 7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9" h="73">
                    <a:moveTo>
                      <a:pt x="37" y="73"/>
                    </a:moveTo>
                    <a:lnTo>
                      <a:pt x="42" y="72"/>
                    </a:lnTo>
                    <a:lnTo>
                      <a:pt x="50" y="70"/>
                    </a:lnTo>
                    <a:lnTo>
                      <a:pt x="55" y="65"/>
                    </a:lnTo>
                    <a:lnTo>
                      <a:pt x="60" y="61"/>
                    </a:lnTo>
                    <a:lnTo>
                      <a:pt x="64" y="55"/>
                    </a:lnTo>
                    <a:lnTo>
                      <a:pt x="67" y="48"/>
                    </a:lnTo>
                    <a:lnTo>
                      <a:pt x="68" y="40"/>
                    </a:lnTo>
                    <a:lnTo>
                      <a:pt x="69" y="34"/>
                    </a:lnTo>
                    <a:lnTo>
                      <a:pt x="68" y="26"/>
                    </a:lnTo>
                    <a:lnTo>
                      <a:pt x="67" y="21"/>
                    </a:lnTo>
                    <a:lnTo>
                      <a:pt x="63" y="14"/>
                    </a:lnTo>
                    <a:lnTo>
                      <a:pt x="59" y="10"/>
                    </a:lnTo>
                    <a:lnTo>
                      <a:pt x="52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2" y="1"/>
                    </a:lnTo>
                    <a:lnTo>
                      <a:pt x="18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4" y="17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5" y="57"/>
                    </a:lnTo>
                    <a:lnTo>
                      <a:pt x="10" y="63"/>
                    </a:lnTo>
                    <a:lnTo>
                      <a:pt x="16" y="66"/>
                    </a:lnTo>
                    <a:lnTo>
                      <a:pt x="22" y="70"/>
                    </a:lnTo>
                    <a:lnTo>
                      <a:pt x="29" y="72"/>
                    </a:lnTo>
                    <a:lnTo>
                      <a:pt x="37" y="73"/>
                    </a:lnTo>
                    <a:close/>
                  </a:path>
                </a:pathLst>
              </a:custGeom>
              <a:solidFill>
                <a:srgbClr val="59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6" name="Freeform 76"/>
              <p:cNvSpPr>
                <a:spLocks/>
              </p:cNvSpPr>
              <p:nvPr/>
            </p:nvSpPr>
            <p:spPr bwMode="auto">
              <a:xfrm>
                <a:off x="1317" y="3542"/>
                <a:ext cx="56" cy="40"/>
              </a:xfrm>
              <a:custGeom>
                <a:avLst/>
                <a:gdLst>
                  <a:gd name="T0" fmla="*/ 0 w 113"/>
                  <a:gd name="T1" fmla="*/ 1 h 80"/>
                  <a:gd name="T2" fmla="*/ 0 w 113"/>
                  <a:gd name="T3" fmla="*/ 1 h 80"/>
                  <a:gd name="T4" fmla="*/ 0 w 113"/>
                  <a:gd name="T5" fmla="*/ 1 h 80"/>
                  <a:gd name="T6" fmla="*/ 0 w 113"/>
                  <a:gd name="T7" fmla="*/ 1 h 80"/>
                  <a:gd name="T8" fmla="*/ 0 w 113"/>
                  <a:gd name="T9" fmla="*/ 1 h 80"/>
                  <a:gd name="T10" fmla="*/ 0 w 113"/>
                  <a:gd name="T11" fmla="*/ 1 h 80"/>
                  <a:gd name="T12" fmla="*/ 0 w 113"/>
                  <a:gd name="T13" fmla="*/ 1 h 80"/>
                  <a:gd name="T14" fmla="*/ 0 w 113"/>
                  <a:gd name="T15" fmla="*/ 1 h 80"/>
                  <a:gd name="T16" fmla="*/ 0 w 113"/>
                  <a:gd name="T17" fmla="*/ 1 h 80"/>
                  <a:gd name="T18" fmla="*/ 0 w 113"/>
                  <a:gd name="T19" fmla="*/ 1 h 80"/>
                  <a:gd name="T20" fmla="*/ 0 w 113"/>
                  <a:gd name="T21" fmla="*/ 1 h 80"/>
                  <a:gd name="T22" fmla="*/ 0 w 113"/>
                  <a:gd name="T23" fmla="*/ 1 h 80"/>
                  <a:gd name="T24" fmla="*/ 0 w 113"/>
                  <a:gd name="T25" fmla="*/ 1 h 80"/>
                  <a:gd name="T26" fmla="*/ 0 w 113"/>
                  <a:gd name="T27" fmla="*/ 1 h 80"/>
                  <a:gd name="T28" fmla="*/ 0 w 113"/>
                  <a:gd name="T29" fmla="*/ 1 h 80"/>
                  <a:gd name="T30" fmla="*/ 0 w 113"/>
                  <a:gd name="T31" fmla="*/ 1 h 80"/>
                  <a:gd name="T32" fmla="*/ 0 w 113"/>
                  <a:gd name="T33" fmla="*/ 1 h 80"/>
                  <a:gd name="T34" fmla="*/ 0 w 113"/>
                  <a:gd name="T35" fmla="*/ 1 h 80"/>
                  <a:gd name="T36" fmla="*/ 0 w 113"/>
                  <a:gd name="T37" fmla="*/ 1 h 80"/>
                  <a:gd name="T38" fmla="*/ 0 w 113"/>
                  <a:gd name="T39" fmla="*/ 1 h 80"/>
                  <a:gd name="T40" fmla="*/ 0 w 113"/>
                  <a:gd name="T41" fmla="*/ 1 h 80"/>
                  <a:gd name="T42" fmla="*/ 0 w 113"/>
                  <a:gd name="T43" fmla="*/ 1 h 80"/>
                  <a:gd name="T44" fmla="*/ 0 w 113"/>
                  <a:gd name="T45" fmla="*/ 0 h 80"/>
                  <a:gd name="T46" fmla="*/ 0 w 113"/>
                  <a:gd name="T47" fmla="*/ 0 h 80"/>
                  <a:gd name="T48" fmla="*/ 0 w 113"/>
                  <a:gd name="T49" fmla="*/ 0 h 80"/>
                  <a:gd name="T50" fmla="*/ 0 w 113"/>
                  <a:gd name="T51" fmla="*/ 0 h 80"/>
                  <a:gd name="T52" fmla="*/ 0 w 113"/>
                  <a:gd name="T53" fmla="*/ 0 h 80"/>
                  <a:gd name="T54" fmla="*/ 0 w 113"/>
                  <a:gd name="T55" fmla="*/ 1 h 80"/>
                  <a:gd name="T56" fmla="*/ 0 w 113"/>
                  <a:gd name="T57" fmla="*/ 1 h 80"/>
                  <a:gd name="T58" fmla="*/ 0 w 113"/>
                  <a:gd name="T59" fmla="*/ 1 h 80"/>
                  <a:gd name="T60" fmla="*/ 0 w 113"/>
                  <a:gd name="T61" fmla="*/ 1 h 80"/>
                  <a:gd name="T62" fmla="*/ 0 w 113"/>
                  <a:gd name="T63" fmla="*/ 1 h 80"/>
                  <a:gd name="T64" fmla="*/ 0 w 113"/>
                  <a:gd name="T65" fmla="*/ 1 h 80"/>
                  <a:gd name="T66" fmla="*/ 0 w 113"/>
                  <a:gd name="T67" fmla="*/ 1 h 80"/>
                  <a:gd name="T68" fmla="*/ 0 w 113"/>
                  <a:gd name="T69" fmla="*/ 1 h 80"/>
                  <a:gd name="T70" fmla="*/ 0 w 113"/>
                  <a:gd name="T71" fmla="*/ 1 h 80"/>
                  <a:gd name="T72" fmla="*/ 0 w 113"/>
                  <a:gd name="T73" fmla="*/ 1 h 80"/>
                  <a:gd name="T74" fmla="*/ 0 w 113"/>
                  <a:gd name="T75" fmla="*/ 1 h 80"/>
                  <a:gd name="T76" fmla="*/ 0 w 113"/>
                  <a:gd name="T77" fmla="*/ 1 h 80"/>
                  <a:gd name="T78" fmla="*/ 0 w 113"/>
                  <a:gd name="T79" fmla="*/ 1 h 80"/>
                  <a:gd name="T80" fmla="*/ 0 w 113"/>
                  <a:gd name="T81" fmla="*/ 1 h 80"/>
                  <a:gd name="T82" fmla="*/ 0 w 113"/>
                  <a:gd name="T83" fmla="*/ 1 h 80"/>
                  <a:gd name="T84" fmla="*/ 0 w 113"/>
                  <a:gd name="T85" fmla="*/ 1 h 80"/>
                  <a:gd name="T86" fmla="*/ 0 w 113"/>
                  <a:gd name="T87" fmla="*/ 1 h 80"/>
                  <a:gd name="T88" fmla="*/ 0 w 113"/>
                  <a:gd name="T89" fmla="*/ 1 h 80"/>
                  <a:gd name="T90" fmla="*/ 0 w 113"/>
                  <a:gd name="T91" fmla="*/ 1 h 80"/>
                  <a:gd name="T92" fmla="*/ 0 w 113"/>
                  <a:gd name="T93" fmla="*/ 1 h 80"/>
                  <a:gd name="T94" fmla="*/ 0 w 113"/>
                  <a:gd name="T95" fmla="*/ 1 h 80"/>
                  <a:gd name="T96" fmla="*/ 0 w 113"/>
                  <a:gd name="T97" fmla="*/ 1 h 80"/>
                  <a:gd name="T98" fmla="*/ 0 w 113"/>
                  <a:gd name="T99" fmla="*/ 1 h 80"/>
                  <a:gd name="T100" fmla="*/ 0 w 113"/>
                  <a:gd name="T101" fmla="*/ 1 h 80"/>
                  <a:gd name="T102" fmla="*/ 0 w 113"/>
                  <a:gd name="T103" fmla="*/ 1 h 80"/>
                  <a:gd name="T104" fmla="*/ 0 w 113"/>
                  <a:gd name="T105" fmla="*/ 1 h 80"/>
                  <a:gd name="T106" fmla="*/ 0 w 113"/>
                  <a:gd name="T107" fmla="*/ 1 h 80"/>
                  <a:gd name="T108" fmla="*/ 0 w 113"/>
                  <a:gd name="T109" fmla="*/ 1 h 80"/>
                  <a:gd name="T110" fmla="*/ 0 w 113"/>
                  <a:gd name="T111" fmla="*/ 1 h 80"/>
                  <a:gd name="T112" fmla="*/ 0 w 113"/>
                  <a:gd name="T113" fmla="*/ 1 h 80"/>
                  <a:gd name="T114" fmla="*/ 0 w 113"/>
                  <a:gd name="T115" fmla="*/ 1 h 8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3"/>
                  <a:gd name="T175" fmla="*/ 0 h 80"/>
                  <a:gd name="T176" fmla="*/ 113 w 113"/>
                  <a:gd name="T177" fmla="*/ 80 h 8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3" h="80">
                    <a:moveTo>
                      <a:pt x="74" y="80"/>
                    </a:moveTo>
                    <a:lnTo>
                      <a:pt x="78" y="80"/>
                    </a:lnTo>
                    <a:lnTo>
                      <a:pt x="80" y="78"/>
                    </a:lnTo>
                    <a:lnTo>
                      <a:pt x="84" y="77"/>
                    </a:lnTo>
                    <a:lnTo>
                      <a:pt x="88" y="77"/>
                    </a:lnTo>
                    <a:lnTo>
                      <a:pt x="95" y="72"/>
                    </a:lnTo>
                    <a:lnTo>
                      <a:pt x="101" y="68"/>
                    </a:lnTo>
                    <a:lnTo>
                      <a:pt x="107" y="61"/>
                    </a:lnTo>
                    <a:lnTo>
                      <a:pt x="111" y="55"/>
                    </a:lnTo>
                    <a:lnTo>
                      <a:pt x="111" y="51"/>
                    </a:lnTo>
                    <a:lnTo>
                      <a:pt x="112" y="47"/>
                    </a:lnTo>
                    <a:lnTo>
                      <a:pt x="113" y="43"/>
                    </a:lnTo>
                    <a:lnTo>
                      <a:pt x="113" y="40"/>
                    </a:lnTo>
                    <a:lnTo>
                      <a:pt x="113" y="36"/>
                    </a:lnTo>
                    <a:lnTo>
                      <a:pt x="112" y="31"/>
                    </a:lnTo>
                    <a:lnTo>
                      <a:pt x="111" y="27"/>
                    </a:lnTo>
                    <a:lnTo>
                      <a:pt x="111" y="25"/>
                    </a:lnTo>
                    <a:lnTo>
                      <a:pt x="107" y="17"/>
                    </a:lnTo>
                    <a:lnTo>
                      <a:pt x="101" y="11"/>
                    </a:lnTo>
                    <a:lnTo>
                      <a:pt x="95" y="6"/>
                    </a:lnTo>
                    <a:lnTo>
                      <a:pt x="88" y="2"/>
                    </a:lnTo>
                    <a:lnTo>
                      <a:pt x="84" y="1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69" y="0"/>
                    </a:lnTo>
                    <a:lnTo>
                      <a:pt x="65" y="0"/>
                    </a:lnTo>
                    <a:lnTo>
                      <a:pt x="59" y="1"/>
                    </a:lnTo>
                    <a:lnTo>
                      <a:pt x="56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2" y="6"/>
                    </a:lnTo>
                    <a:lnTo>
                      <a:pt x="37" y="9"/>
                    </a:lnTo>
                    <a:lnTo>
                      <a:pt x="33" y="11"/>
                    </a:lnTo>
                    <a:lnTo>
                      <a:pt x="29" y="13"/>
                    </a:lnTo>
                    <a:lnTo>
                      <a:pt x="24" y="15"/>
                    </a:lnTo>
                    <a:lnTo>
                      <a:pt x="20" y="19"/>
                    </a:lnTo>
                    <a:lnTo>
                      <a:pt x="16" y="22"/>
                    </a:lnTo>
                    <a:lnTo>
                      <a:pt x="11" y="26"/>
                    </a:lnTo>
                    <a:lnTo>
                      <a:pt x="8" y="30"/>
                    </a:lnTo>
                    <a:lnTo>
                      <a:pt x="4" y="34"/>
                    </a:lnTo>
                    <a:lnTo>
                      <a:pt x="2" y="38"/>
                    </a:lnTo>
                    <a:lnTo>
                      <a:pt x="0" y="42"/>
                    </a:lnTo>
                    <a:lnTo>
                      <a:pt x="2" y="46"/>
                    </a:lnTo>
                    <a:lnTo>
                      <a:pt x="4" y="49"/>
                    </a:lnTo>
                    <a:lnTo>
                      <a:pt x="7" y="53"/>
                    </a:lnTo>
                    <a:lnTo>
                      <a:pt x="11" y="57"/>
                    </a:lnTo>
                    <a:lnTo>
                      <a:pt x="18" y="60"/>
                    </a:lnTo>
                    <a:lnTo>
                      <a:pt x="23" y="65"/>
                    </a:lnTo>
                    <a:lnTo>
                      <a:pt x="29" y="68"/>
                    </a:lnTo>
                    <a:lnTo>
                      <a:pt x="36" y="70"/>
                    </a:lnTo>
                    <a:lnTo>
                      <a:pt x="42" y="72"/>
                    </a:lnTo>
                    <a:lnTo>
                      <a:pt x="50" y="76"/>
                    </a:lnTo>
                    <a:lnTo>
                      <a:pt x="57" y="77"/>
                    </a:lnTo>
                    <a:lnTo>
                      <a:pt x="62" y="78"/>
                    </a:lnTo>
                    <a:lnTo>
                      <a:pt x="69" y="80"/>
                    </a:lnTo>
                    <a:lnTo>
                      <a:pt x="74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7" name="Freeform 77"/>
              <p:cNvSpPr>
                <a:spLocks/>
              </p:cNvSpPr>
              <p:nvPr/>
            </p:nvSpPr>
            <p:spPr bwMode="auto">
              <a:xfrm>
                <a:off x="1332" y="3549"/>
                <a:ext cx="38" cy="39"/>
              </a:xfrm>
              <a:custGeom>
                <a:avLst/>
                <a:gdLst>
                  <a:gd name="T0" fmla="*/ 1 w 76"/>
                  <a:gd name="T1" fmla="*/ 1 h 78"/>
                  <a:gd name="T2" fmla="*/ 1 w 76"/>
                  <a:gd name="T3" fmla="*/ 1 h 78"/>
                  <a:gd name="T4" fmla="*/ 1 w 76"/>
                  <a:gd name="T5" fmla="*/ 1 h 78"/>
                  <a:gd name="T6" fmla="*/ 1 w 76"/>
                  <a:gd name="T7" fmla="*/ 1 h 78"/>
                  <a:gd name="T8" fmla="*/ 1 w 76"/>
                  <a:gd name="T9" fmla="*/ 1 h 78"/>
                  <a:gd name="T10" fmla="*/ 1 w 76"/>
                  <a:gd name="T11" fmla="*/ 1 h 78"/>
                  <a:gd name="T12" fmla="*/ 1 w 76"/>
                  <a:gd name="T13" fmla="*/ 1 h 78"/>
                  <a:gd name="T14" fmla="*/ 1 w 76"/>
                  <a:gd name="T15" fmla="*/ 1 h 78"/>
                  <a:gd name="T16" fmla="*/ 1 w 76"/>
                  <a:gd name="T17" fmla="*/ 1 h 78"/>
                  <a:gd name="T18" fmla="*/ 1 w 76"/>
                  <a:gd name="T19" fmla="*/ 1 h 78"/>
                  <a:gd name="T20" fmla="*/ 1 w 76"/>
                  <a:gd name="T21" fmla="*/ 1 h 78"/>
                  <a:gd name="T22" fmla="*/ 1 w 76"/>
                  <a:gd name="T23" fmla="*/ 1 h 78"/>
                  <a:gd name="T24" fmla="*/ 1 w 76"/>
                  <a:gd name="T25" fmla="*/ 1 h 78"/>
                  <a:gd name="T26" fmla="*/ 1 w 76"/>
                  <a:gd name="T27" fmla="*/ 1 h 78"/>
                  <a:gd name="T28" fmla="*/ 1 w 76"/>
                  <a:gd name="T29" fmla="*/ 1 h 78"/>
                  <a:gd name="T30" fmla="*/ 1 w 76"/>
                  <a:gd name="T31" fmla="*/ 1 h 78"/>
                  <a:gd name="T32" fmla="*/ 1 w 76"/>
                  <a:gd name="T33" fmla="*/ 1 h 78"/>
                  <a:gd name="T34" fmla="*/ 1 w 76"/>
                  <a:gd name="T35" fmla="*/ 1 h 78"/>
                  <a:gd name="T36" fmla="*/ 1 w 76"/>
                  <a:gd name="T37" fmla="*/ 1 h 78"/>
                  <a:gd name="T38" fmla="*/ 1 w 76"/>
                  <a:gd name="T39" fmla="*/ 0 h 78"/>
                  <a:gd name="T40" fmla="*/ 1 w 76"/>
                  <a:gd name="T41" fmla="*/ 0 h 78"/>
                  <a:gd name="T42" fmla="*/ 1 w 76"/>
                  <a:gd name="T43" fmla="*/ 0 h 78"/>
                  <a:gd name="T44" fmla="*/ 1 w 76"/>
                  <a:gd name="T45" fmla="*/ 0 h 78"/>
                  <a:gd name="T46" fmla="*/ 1 w 76"/>
                  <a:gd name="T47" fmla="*/ 1 h 78"/>
                  <a:gd name="T48" fmla="*/ 1 w 76"/>
                  <a:gd name="T49" fmla="*/ 1 h 78"/>
                  <a:gd name="T50" fmla="*/ 1 w 76"/>
                  <a:gd name="T51" fmla="*/ 1 h 78"/>
                  <a:gd name="T52" fmla="*/ 1 w 76"/>
                  <a:gd name="T53" fmla="*/ 1 h 78"/>
                  <a:gd name="T54" fmla="*/ 1 w 76"/>
                  <a:gd name="T55" fmla="*/ 1 h 78"/>
                  <a:gd name="T56" fmla="*/ 1 w 76"/>
                  <a:gd name="T57" fmla="*/ 1 h 78"/>
                  <a:gd name="T58" fmla="*/ 1 w 76"/>
                  <a:gd name="T59" fmla="*/ 1 h 78"/>
                  <a:gd name="T60" fmla="*/ 0 w 76"/>
                  <a:gd name="T61" fmla="*/ 1 h 78"/>
                  <a:gd name="T62" fmla="*/ 0 w 76"/>
                  <a:gd name="T63" fmla="*/ 1 h 78"/>
                  <a:gd name="T64" fmla="*/ 0 w 76"/>
                  <a:gd name="T65" fmla="*/ 1 h 78"/>
                  <a:gd name="T66" fmla="*/ 0 w 76"/>
                  <a:gd name="T67" fmla="*/ 1 h 78"/>
                  <a:gd name="T68" fmla="*/ 0 w 76"/>
                  <a:gd name="T69" fmla="*/ 1 h 78"/>
                  <a:gd name="T70" fmla="*/ 1 w 76"/>
                  <a:gd name="T71" fmla="*/ 1 h 78"/>
                  <a:gd name="T72" fmla="*/ 1 w 76"/>
                  <a:gd name="T73" fmla="*/ 1 h 78"/>
                  <a:gd name="T74" fmla="*/ 1 w 76"/>
                  <a:gd name="T75" fmla="*/ 1 h 78"/>
                  <a:gd name="T76" fmla="*/ 1 w 76"/>
                  <a:gd name="T77" fmla="*/ 1 h 78"/>
                  <a:gd name="T78" fmla="*/ 1 w 76"/>
                  <a:gd name="T79" fmla="*/ 1 h 78"/>
                  <a:gd name="T80" fmla="*/ 1 w 76"/>
                  <a:gd name="T81" fmla="*/ 1 h 78"/>
                  <a:gd name="T82" fmla="*/ 1 w 76"/>
                  <a:gd name="T83" fmla="*/ 1 h 78"/>
                  <a:gd name="T84" fmla="*/ 1 w 76"/>
                  <a:gd name="T85" fmla="*/ 1 h 78"/>
                  <a:gd name="T86" fmla="*/ 1 w 76"/>
                  <a:gd name="T87" fmla="*/ 1 h 78"/>
                  <a:gd name="T88" fmla="*/ 1 w 76"/>
                  <a:gd name="T89" fmla="*/ 1 h 78"/>
                  <a:gd name="T90" fmla="*/ 1 w 76"/>
                  <a:gd name="T91" fmla="*/ 1 h 7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6"/>
                  <a:gd name="T139" fmla="*/ 0 h 78"/>
                  <a:gd name="T140" fmla="*/ 76 w 76"/>
                  <a:gd name="T141" fmla="*/ 78 h 7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6" h="78">
                    <a:moveTo>
                      <a:pt x="39" y="78"/>
                    </a:moveTo>
                    <a:lnTo>
                      <a:pt x="46" y="77"/>
                    </a:lnTo>
                    <a:lnTo>
                      <a:pt x="52" y="73"/>
                    </a:lnTo>
                    <a:lnTo>
                      <a:pt x="59" y="69"/>
                    </a:lnTo>
                    <a:lnTo>
                      <a:pt x="65" y="65"/>
                    </a:lnTo>
                    <a:lnTo>
                      <a:pt x="69" y="57"/>
                    </a:lnTo>
                    <a:lnTo>
                      <a:pt x="73" y="52"/>
                    </a:lnTo>
                    <a:lnTo>
                      <a:pt x="73" y="47"/>
                    </a:lnTo>
                    <a:lnTo>
                      <a:pt x="75" y="44"/>
                    </a:lnTo>
                    <a:lnTo>
                      <a:pt x="76" y="40"/>
                    </a:lnTo>
                    <a:lnTo>
                      <a:pt x="76" y="36"/>
                    </a:lnTo>
                    <a:lnTo>
                      <a:pt x="76" y="33"/>
                    </a:lnTo>
                    <a:lnTo>
                      <a:pt x="75" y="29"/>
                    </a:lnTo>
                    <a:lnTo>
                      <a:pt x="73" y="25"/>
                    </a:lnTo>
                    <a:lnTo>
                      <a:pt x="73" y="21"/>
                    </a:lnTo>
                    <a:lnTo>
                      <a:pt x="68" y="14"/>
                    </a:lnTo>
                    <a:lnTo>
                      <a:pt x="64" y="9"/>
                    </a:lnTo>
                    <a:lnTo>
                      <a:pt x="56" y="5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2"/>
                    </a:lnTo>
                    <a:lnTo>
                      <a:pt x="14" y="6"/>
                    </a:lnTo>
                    <a:lnTo>
                      <a:pt x="10" y="12"/>
                    </a:lnTo>
                    <a:lnTo>
                      <a:pt x="5" y="17"/>
                    </a:lnTo>
                    <a:lnTo>
                      <a:pt x="3" y="23"/>
                    </a:lnTo>
                    <a:lnTo>
                      <a:pt x="1" y="26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1" y="50"/>
                    </a:lnTo>
                    <a:lnTo>
                      <a:pt x="3" y="53"/>
                    </a:lnTo>
                    <a:lnTo>
                      <a:pt x="6" y="60"/>
                    </a:lnTo>
                    <a:lnTo>
                      <a:pt x="12" y="67"/>
                    </a:lnTo>
                    <a:lnTo>
                      <a:pt x="17" y="71"/>
                    </a:lnTo>
                    <a:lnTo>
                      <a:pt x="24" y="74"/>
                    </a:lnTo>
                    <a:lnTo>
                      <a:pt x="27" y="76"/>
                    </a:lnTo>
                    <a:lnTo>
                      <a:pt x="30" y="77"/>
                    </a:lnTo>
                    <a:lnTo>
                      <a:pt x="35" y="77"/>
                    </a:lnTo>
                    <a:lnTo>
                      <a:pt x="39" y="78"/>
                    </a:lnTo>
                    <a:close/>
                  </a:path>
                </a:pathLst>
              </a:custGeom>
              <a:solidFill>
                <a:srgbClr val="59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8" name="Freeform 78"/>
              <p:cNvSpPr>
                <a:spLocks/>
              </p:cNvSpPr>
              <p:nvPr/>
            </p:nvSpPr>
            <p:spPr bwMode="auto">
              <a:xfrm>
                <a:off x="1097" y="3344"/>
                <a:ext cx="19" cy="16"/>
              </a:xfrm>
              <a:custGeom>
                <a:avLst/>
                <a:gdLst>
                  <a:gd name="T0" fmla="*/ 1 w 38"/>
                  <a:gd name="T1" fmla="*/ 0 h 33"/>
                  <a:gd name="T2" fmla="*/ 1 w 38"/>
                  <a:gd name="T3" fmla="*/ 0 h 33"/>
                  <a:gd name="T4" fmla="*/ 1 w 38"/>
                  <a:gd name="T5" fmla="*/ 0 h 33"/>
                  <a:gd name="T6" fmla="*/ 1 w 38"/>
                  <a:gd name="T7" fmla="*/ 0 h 33"/>
                  <a:gd name="T8" fmla="*/ 1 w 38"/>
                  <a:gd name="T9" fmla="*/ 0 h 33"/>
                  <a:gd name="T10" fmla="*/ 1 w 38"/>
                  <a:gd name="T11" fmla="*/ 0 h 33"/>
                  <a:gd name="T12" fmla="*/ 1 w 38"/>
                  <a:gd name="T13" fmla="*/ 0 h 33"/>
                  <a:gd name="T14" fmla="*/ 1 w 38"/>
                  <a:gd name="T15" fmla="*/ 0 h 33"/>
                  <a:gd name="T16" fmla="*/ 1 w 38"/>
                  <a:gd name="T17" fmla="*/ 0 h 33"/>
                  <a:gd name="T18" fmla="*/ 1 w 38"/>
                  <a:gd name="T19" fmla="*/ 0 h 33"/>
                  <a:gd name="T20" fmla="*/ 1 w 38"/>
                  <a:gd name="T21" fmla="*/ 0 h 33"/>
                  <a:gd name="T22" fmla="*/ 0 w 38"/>
                  <a:gd name="T23" fmla="*/ 0 h 33"/>
                  <a:gd name="T24" fmla="*/ 0 w 38"/>
                  <a:gd name="T25" fmla="*/ 0 h 33"/>
                  <a:gd name="T26" fmla="*/ 0 w 38"/>
                  <a:gd name="T27" fmla="*/ 0 h 33"/>
                  <a:gd name="T28" fmla="*/ 0 w 38"/>
                  <a:gd name="T29" fmla="*/ 0 h 33"/>
                  <a:gd name="T30" fmla="*/ 1 w 38"/>
                  <a:gd name="T31" fmla="*/ 0 h 33"/>
                  <a:gd name="T32" fmla="*/ 1 w 38"/>
                  <a:gd name="T33" fmla="*/ 0 h 33"/>
                  <a:gd name="T34" fmla="*/ 1 w 38"/>
                  <a:gd name="T35" fmla="*/ 0 h 33"/>
                  <a:gd name="T36" fmla="*/ 1 w 38"/>
                  <a:gd name="T37" fmla="*/ 0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33"/>
                  <a:gd name="T59" fmla="*/ 38 w 38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33">
                    <a:moveTo>
                      <a:pt x="38" y="0"/>
                    </a:moveTo>
                    <a:lnTo>
                      <a:pt x="36" y="0"/>
                    </a:lnTo>
                    <a:lnTo>
                      <a:pt x="32" y="2"/>
                    </a:lnTo>
                    <a:lnTo>
                      <a:pt x="28" y="2"/>
                    </a:lnTo>
                    <a:lnTo>
                      <a:pt x="24" y="3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1" y="11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3" y="23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17" y="29"/>
                    </a:lnTo>
                    <a:lnTo>
                      <a:pt x="22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A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9" name="Freeform 79"/>
              <p:cNvSpPr>
                <a:spLocks/>
              </p:cNvSpPr>
              <p:nvPr/>
            </p:nvSpPr>
            <p:spPr bwMode="auto">
              <a:xfrm>
                <a:off x="1051" y="3466"/>
                <a:ext cx="12" cy="19"/>
              </a:xfrm>
              <a:custGeom>
                <a:avLst/>
                <a:gdLst>
                  <a:gd name="T0" fmla="*/ 1 w 24"/>
                  <a:gd name="T1" fmla="*/ 0 h 40"/>
                  <a:gd name="T2" fmla="*/ 1 w 24"/>
                  <a:gd name="T3" fmla="*/ 0 h 40"/>
                  <a:gd name="T4" fmla="*/ 1 w 24"/>
                  <a:gd name="T5" fmla="*/ 0 h 40"/>
                  <a:gd name="T6" fmla="*/ 0 w 24"/>
                  <a:gd name="T7" fmla="*/ 0 h 40"/>
                  <a:gd name="T8" fmla="*/ 1 w 24"/>
                  <a:gd name="T9" fmla="*/ 0 h 40"/>
                  <a:gd name="T10" fmla="*/ 1 w 24"/>
                  <a:gd name="T11" fmla="*/ 0 h 40"/>
                  <a:gd name="T12" fmla="*/ 1 w 2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40"/>
                  <a:gd name="T23" fmla="*/ 24 w 24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40">
                    <a:moveTo>
                      <a:pt x="20" y="0"/>
                    </a:moveTo>
                    <a:lnTo>
                      <a:pt x="24" y="4"/>
                    </a:lnTo>
                    <a:lnTo>
                      <a:pt x="20" y="33"/>
                    </a:lnTo>
                    <a:lnTo>
                      <a:pt x="0" y="40"/>
                    </a:lnTo>
                    <a:lnTo>
                      <a:pt x="6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DB8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0" name="Freeform 80"/>
              <p:cNvSpPr>
                <a:spLocks/>
              </p:cNvSpPr>
              <p:nvPr/>
            </p:nvSpPr>
            <p:spPr bwMode="auto">
              <a:xfrm>
                <a:off x="1180" y="3184"/>
                <a:ext cx="12" cy="20"/>
              </a:xfrm>
              <a:custGeom>
                <a:avLst/>
                <a:gdLst>
                  <a:gd name="T0" fmla="*/ 1 w 23"/>
                  <a:gd name="T1" fmla="*/ 0 h 39"/>
                  <a:gd name="T2" fmla="*/ 1 w 23"/>
                  <a:gd name="T3" fmla="*/ 1 h 39"/>
                  <a:gd name="T4" fmla="*/ 1 w 23"/>
                  <a:gd name="T5" fmla="*/ 1 h 39"/>
                  <a:gd name="T6" fmla="*/ 0 w 23"/>
                  <a:gd name="T7" fmla="*/ 1 h 39"/>
                  <a:gd name="T8" fmla="*/ 1 w 23"/>
                  <a:gd name="T9" fmla="*/ 1 h 39"/>
                  <a:gd name="T10" fmla="*/ 1 w 23"/>
                  <a:gd name="T11" fmla="*/ 0 h 39"/>
                  <a:gd name="T12" fmla="*/ 1 w 2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39"/>
                  <a:gd name="T23" fmla="*/ 23 w 23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39">
                    <a:moveTo>
                      <a:pt x="19" y="0"/>
                    </a:moveTo>
                    <a:lnTo>
                      <a:pt x="23" y="5"/>
                    </a:lnTo>
                    <a:lnTo>
                      <a:pt x="18" y="34"/>
                    </a:lnTo>
                    <a:lnTo>
                      <a:pt x="0" y="39"/>
                    </a:lnTo>
                    <a:lnTo>
                      <a:pt x="5" y="1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7DB8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1" name="Freeform 81"/>
              <p:cNvSpPr>
                <a:spLocks/>
              </p:cNvSpPr>
              <p:nvPr/>
            </p:nvSpPr>
            <p:spPr bwMode="auto">
              <a:xfrm>
                <a:off x="1365" y="3350"/>
                <a:ext cx="12" cy="20"/>
              </a:xfrm>
              <a:custGeom>
                <a:avLst/>
                <a:gdLst>
                  <a:gd name="T0" fmla="*/ 1 w 24"/>
                  <a:gd name="T1" fmla="*/ 0 h 39"/>
                  <a:gd name="T2" fmla="*/ 1 w 24"/>
                  <a:gd name="T3" fmla="*/ 1 h 39"/>
                  <a:gd name="T4" fmla="*/ 1 w 24"/>
                  <a:gd name="T5" fmla="*/ 1 h 39"/>
                  <a:gd name="T6" fmla="*/ 0 w 24"/>
                  <a:gd name="T7" fmla="*/ 1 h 39"/>
                  <a:gd name="T8" fmla="*/ 1 w 24"/>
                  <a:gd name="T9" fmla="*/ 1 h 39"/>
                  <a:gd name="T10" fmla="*/ 1 w 24"/>
                  <a:gd name="T11" fmla="*/ 0 h 39"/>
                  <a:gd name="T12" fmla="*/ 1 w 2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39"/>
                  <a:gd name="T23" fmla="*/ 24 w 24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39">
                    <a:moveTo>
                      <a:pt x="20" y="0"/>
                    </a:moveTo>
                    <a:lnTo>
                      <a:pt x="24" y="3"/>
                    </a:lnTo>
                    <a:lnTo>
                      <a:pt x="16" y="35"/>
                    </a:lnTo>
                    <a:lnTo>
                      <a:pt x="0" y="39"/>
                    </a:lnTo>
                    <a:lnTo>
                      <a:pt x="7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DB8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2" name="Freeform 82"/>
              <p:cNvSpPr>
                <a:spLocks/>
              </p:cNvSpPr>
              <p:nvPr/>
            </p:nvSpPr>
            <p:spPr bwMode="auto">
              <a:xfrm>
                <a:off x="1334" y="3551"/>
                <a:ext cx="12" cy="20"/>
              </a:xfrm>
              <a:custGeom>
                <a:avLst/>
                <a:gdLst>
                  <a:gd name="T0" fmla="*/ 1 w 23"/>
                  <a:gd name="T1" fmla="*/ 0 h 39"/>
                  <a:gd name="T2" fmla="*/ 1 w 23"/>
                  <a:gd name="T3" fmla="*/ 1 h 39"/>
                  <a:gd name="T4" fmla="*/ 1 w 23"/>
                  <a:gd name="T5" fmla="*/ 1 h 39"/>
                  <a:gd name="T6" fmla="*/ 0 w 23"/>
                  <a:gd name="T7" fmla="*/ 1 h 39"/>
                  <a:gd name="T8" fmla="*/ 1 w 23"/>
                  <a:gd name="T9" fmla="*/ 1 h 39"/>
                  <a:gd name="T10" fmla="*/ 1 w 23"/>
                  <a:gd name="T11" fmla="*/ 0 h 39"/>
                  <a:gd name="T12" fmla="*/ 1 w 2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39"/>
                  <a:gd name="T23" fmla="*/ 23 w 23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39">
                    <a:moveTo>
                      <a:pt x="20" y="0"/>
                    </a:moveTo>
                    <a:lnTo>
                      <a:pt x="23" y="3"/>
                    </a:lnTo>
                    <a:lnTo>
                      <a:pt x="17" y="34"/>
                    </a:lnTo>
                    <a:lnTo>
                      <a:pt x="0" y="39"/>
                    </a:lnTo>
                    <a:lnTo>
                      <a:pt x="6" y="1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DB8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3" name="Freeform 83"/>
              <p:cNvSpPr>
                <a:spLocks/>
              </p:cNvSpPr>
              <p:nvPr/>
            </p:nvSpPr>
            <p:spPr bwMode="auto">
              <a:xfrm>
                <a:off x="1199" y="3359"/>
                <a:ext cx="36" cy="36"/>
              </a:xfrm>
              <a:custGeom>
                <a:avLst/>
                <a:gdLst>
                  <a:gd name="T0" fmla="*/ 1 w 71"/>
                  <a:gd name="T1" fmla="*/ 0 h 73"/>
                  <a:gd name="T2" fmla="*/ 1 w 71"/>
                  <a:gd name="T3" fmla="*/ 0 h 73"/>
                  <a:gd name="T4" fmla="*/ 1 w 71"/>
                  <a:gd name="T5" fmla="*/ 0 h 73"/>
                  <a:gd name="T6" fmla="*/ 1 w 71"/>
                  <a:gd name="T7" fmla="*/ 0 h 73"/>
                  <a:gd name="T8" fmla="*/ 1 w 71"/>
                  <a:gd name="T9" fmla="*/ 0 h 73"/>
                  <a:gd name="T10" fmla="*/ 1 w 71"/>
                  <a:gd name="T11" fmla="*/ 0 h 73"/>
                  <a:gd name="T12" fmla="*/ 1 w 71"/>
                  <a:gd name="T13" fmla="*/ 0 h 73"/>
                  <a:gd name="T14" fmla="*/ 1 w 71"/>
                  <a:gd name="T15" fmla="*/ 0 h 73"/>
                  <a:gd name="T16" fmla="*/ 1 w 71"/>
                  <a:gd name="T17" fmla="*/ 0 h 73"/>
                  <a:gd name="T18" fmla="*/ 1 w 71"/>
                  <a:gd name="T19" fmla="*/ 0 h 73"/>
                  <a:gd name="T20" fmla="*/ 1 w 71"/>
                  <a:gd name="T21" fmla="*/ 0 h 73"/>
                  <a:gd name="T22" fmla="*/ 1 w 71"/>
                  <a:gd name="T23" fmla="*/ 0 h 73"/>
                  <a:gd name="T24" fmla="*/ 1 w 71"/>
                  <a:gd name="T25" fmla="*/ 0 h 73"/>
                  <a:gd name="T26" fmla="*/ 1 w 71"/>
                  <a:gd name="T27" fmla="*/ 0 h 73"/>
                  <a:gd name="T28" fmla="*/ 1 w 71"/>
                  <a:gd name="T29" fmla="*/ 0 h 73"/>
                  <a:gd name="T30" fmla="*/ 1 w 71"/>
                  <a:gd name="T31" fmla="*/ 0 h 73"/>
                  <a:gd name="T32" fmla="*/ 1 w 71"/>
                  <a:gd name="T33" fmla="*/ 0 h 73"/>
                  <a:gd name="T34" fmla="*/ 1 w 71"/>
                  <a:gd name="T35" fmla="*/ 0 h 73"/>
                  <a:gd name="T36" fmla="*/ 1 w 71"/>
                  <a:gd name="T37" fmla="*/ 0 h 73"/>
                  <a:gd name="T38" fmla="*/ 1 w 71"/>
                  <a:gd name="T39" fmla="*/ 0 h 73"/>
                  <a:gd name="T40" fmla="*/ 1 w 71"/>
                  <a:gd name="T41" fmla="*/ 0 h 73"/>
                  <a:gd name="T42" fmla="*/ 1 w 71"/>
                  <a:gd name="T43" fmla="*/ 0 h 73"/>
                  <a:gd name="T44" fmla="*/ 1 w 71"/>
                  <a:gd name="T45" fmla="*/ 0 h 73"/>
                  <a:gd name="T46" fmla="*/ 1 w 71"/>
                  <a:gd name="T47" fmla="*/ 0 h 73"/>
                  <a:gd name="T48" fmla="*/ 1 w 71"/>
                  <a:gd name="T49" fmla="*/ 0 h 73"/>
                  <a:gd name="T50" fmla="*/ 0 w 71"/>
                  <a:gd name="T51" fmla="*/ 0 h 73"/>
                  <a:gd name="T52" fmla="*/ 0 w 71"/>
                  <a:gd name="T53" fmla="*/ 0 h 73"/>
                  <a:gd name="T54" fmla="*/ 0 w 71"/>
                  <a:gd name="T55" fmla="*/ 0 h 73"/>
                  <a:gd name="T56" fmla="*/ 1 w 71"/>
                  <a:gd name="T57" fmla="*/ 0 h 73"/>
                  <a:gd name="T58" fmla="*/ 1 w 71"/>
                  <a:gd name="T59" fmla="*/ 0 h 73"/>
                  <a:gd name="T60" fmla="*/ 1 w 71"/>
                  <a:gd name="T61" fmla="*/ 0 h 73"/>
                  <a:gd name="T62" fmla="*/ 1 w 71"/>
                  <a:gd name="T63" fmla="*/ 0 h 73"/>
                  <a:gd name="T64" fmla="*/ 1 w 71"/>
                  <a:gd name="T65" fmla="*/ 0 h 73"/>
                  <a:gd name="T66" fmla="*/ 1 w 71"/>
                  <a:gd name="T67" fmla="*/ 0 h 73"/>
                  <a:gd name="T68" fmla="*/ 1 w 71"/>
                  <a:gd name="T69" fmla="*/ 0 h 73"/>
                  <a:gd name="T70" fmla="*/ 1 w 71"/>
                  <a:gd name="T71" fmla="*/ 0 h 7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1"/>
                  <a:gd name="T109" fmla="*/ 0 h 73"/>
                  <a:gd name="T110" fmla="*/ 71 w 71"/>
                  <a:gd name="T111" fmla="*/ 73 h 7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1" h="73">
                    <a:moveTo>
                      <a:pt x="35" y="73"/>
                    </a:moveTo>
                    <a:lnTo>
                      <a:pt x="42" y="72"/>
                    </a:lnTo>
                    <a:lnTo>
                      <a:pt x="48" y="69"/>
                    </a:lnTo>
                    <a:lnTo>
                      <a:pt x="54" y="65"/>
                    </a:lnTo>
                    <a:lnTo>
                      <a:pt x="60" y="61"/>
                    </a:lnTo>
                    <a:lnTo>
                      <a:pt x="63" y="55"/>
                    </a:lnTo>
                    <a:lnTo>
                      <a:pt x="67" y="49"/>
                    </a:lnTo>
                    <a:lnTo>
                      <a:pt x="69" y="42"/>
                    </a:lnTo>
                    <a:lnTo>
                      <a:pt x="71" y="35"/>
                    </a:lnTo>
                    <a:lnTo>
                      <a:pt x="69" y="31"/>
                    </a:lnTo>
                    <a:lnTo>
                      <a:pt x="69" y="27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3" y="14"/>
                    </a:lnTo>
                    <a:lnTo>
                      <a:pt x="58" y="10"/>
                    </a:lnTo>
                    <a:lnTo>
                      <a:pt x="52" y="5"/>
                    </a:lnTo>
                    <a:lnTo>
                      <a:pt x="46" y="2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1"/>
                    </a:lnTo>
                    <a:lnTo>
                      <a:pt x="4" y="17"/>
                    </a:lnTo>
                    <a:lnTo>
                      <a:pt x="1" y="23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43"/>
                    </a:lnTo>
                    <a:lnTo>
                      <a:pt x="3" y="51"/>
                    </a:lnTo>
                    <a:lnTo>
                      <a:pt x="5" y="56"/>
                    </a:lnTo>
                    <a:lnTo>
                      <a:pt x="9" y="63"/>
                    </a:lnTo>
                    <a:lnTo>
                      <a:pt x="14" y="66"/>
                    </a:lnTo>
                    <a:lnTo>
                      <a:pt x="21" y="69"/>
                    </a:lnTo>
                    <a:lnTo>
                      <a:pt x="27" y="72"/>
                    </a:lnTo>
                    <a:lnTo>
                      <a:pt x="35" y="73"/>
                    </a:lnTo>
                    <a:close/>
                  </a:path>
                </a:pathLst>
              </a:custGeom>
              <a:solidFill>
                <a:srgbClr val="59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4" name="Freeform 84"/>
              <p:cNvSpPr>
                <a:spLocks/>
              </p:cNvSpPr>
              <p:nvPr/>
            </p:nvSpPr>
            <p:spPr bwMode="auto">
              <a:xfrm>
                <a:off x="1361" y="3175"/>
                <a:ext cx="182" cy="225"/>
              </a:xfrm>
              <a:custGeom>
                <a:avLst/>
                <a:gdLst>
                  <a:gd name="T0" fmla="*/ 1 w 363"/>
                  <a:gd name="T1" fmla="*/ 1 h 449"/>
                  <a:gd name="T2" fmla="*/ 1 w 363"/>
                  <a:gd name="T3" fmla="*/ 1 h 449"/>
                  <a:gd name="T4" fmla="*/ 1 w 363"/>
                  <a:gd name="T5" fmla="*/ 1 h 449"/>
                  <a:gd name="T6" fmla="*/ 1 w 363"/>
                  <a:gd name="T7" fmla="*/ 1 h 449"/>
                  <a:gd name="T8" fmla="*/ 1 w 363"/>
                  <a:gd name="T9" fmla="*/ 1 h 449"/>
                  <a:gd name="T10" fmla="*/ 1 w 363"/>
                  <a:gd name="T11" fmla="*/ 1 h 449"/>
                  <a:gd name="T12" fmla="*/ 1 w 363"/>
                  <a:gd name="T13" fmla="*/ 1 h 449"/>
                  <a:gd name="T14" fmla="*/ 1 w 363"/>
                  <a:gd name="T15" fmla="*/ 1 h 449"/>
                  <a:gd name="T16" fmla="*/ 1 w 363"/>
                  <a:gd name="T17" fmla="*/ 1 h 449"/>
                  <a:gd name="T18" fmla="*/ 1 w 363"/>
                  <a:gd name="T19" fmla="*/ 1 h 449"/>
                  <a:gd name="T20" fmla="*/ 1 w 363"/>
                  <a:gd name="T21" fmla="*/ 1 h 449"/>
                  <a:gd name="T22" fmla="*/ 1 w 363"/>
                  <a:gd name="T23" fmla="*/ 1 h 449"/>
                  <a:gd name="T24" fmla="*/ 1 w 363"/>
                  <a:gd name="T25" fmla="*/ 1 h 449"/>
                  <a:gd name="T26" fmla="*/ 1 w 363"/>
                  <a:gd name="T27" fmla="*/ 1 h 449"/>
                  <a:gd name="T28" fmla="*/ 1 w 363"/>
                  <a:gd name="T29" fmla="*/ 1 h 449"/>
                  <a:gd name="T30" fmla="*/ 1 w 363"/>
                  <a:gd name="T31" fmla="*/ 1 h 449"/>
                  <a:gd name="T32" fmla="*/ 1 w 363"/>
                  <a:gd name="T33" fmla="*/ 1 h 449"/>
                  <a:gd name="T34" fmla="*/ 1 w 363"/>
                  <a:gd name="T35" fmla="*/ 1 h 449"/>
                  <a:gd name="T36" fmla="*/ 1 w 363"/>
                  <a:gd name="T37" fmla="*/ 1 h 449"/>
                  <a:gd name="T38" fmla="*/ 1 w 363"/>
                  <a:gd name="T39" fmla="*/ 1 h 449"/>
                  <a:gd name="T40" fmla="*/ 1 w 363"/>
                  <a:gd name="T41" fmla="*/ 1 h 449"/>
                  <a:gd name="T42" fmla="*/ 1 w 363"/>
                  <a:gd name="T43" fmla="*/ 1 h 449"/>
                  <a:gd name="T44" fmla="*/ 1 w 363"/>
                  <a:gd name="T45" fmla="*/ 1 h 449"/>
                  <a:gd name="T46" fmla="*/ 1 w 363"/>
                  <a:gd name="T47" fmla="*/ 1 h 449"/>
                  <a:gd name="T48" fmla="*/ 1 w 363"/>
                  <a:gd name="T49" fmla="*/ 1 h 449"/>
                  <a:gd name="T50" fmla="*/ 1 w 363"/>
                  <a:gd name="T51" fmla="*/ 1 h 449"/>
                  <a:gd name="T52" fmla="*/ 1 w 363"/>
                  <a:gd name="T53" fmla="*/ 1 h 449"/>
                  <a:gd name="T54" fmla="*/ 1 w 363"/>
                  <a:gd name="T55" fmla="*/ 1 h 449"/>
                  <a:gd name="T56" fmla="*/ 1 w 363"/>
                  <a:gd name="T57" fmla="*/ 1 h 449"/>
                  <a:gd name="T58" fmla="*/ 1 w 363"/>
                  <a:gd name="T59" fmla="*/ 1 h 449"/>
                  <a:gd name="T60" fmla="*/ 1 w 363"/>
                  <a:gd name="T61" fmla="*/ 1 h 449"/>
                  <a:gd name="T62" fmla="*/ 1 w 363"/>
                  <a:gd name="T63" fmla="*/ 1 h 449"/>
                  <a:gd name="T64" fmla="*/ 1 w 363"/>
                  <a:gd name="T65" fmla="*/ 1 h 449"/>
                  <a:gd name="T66" fmla="*/ 1 w 363"/>
                  <a:gd name="T67" fmla="*/ 1 h 449"/>
                  <a:gd name="T68" fmla="*/ 1 w 363"/>
                  <a:gd name="T69" fmla="*/ 1 h 449"/>
                  <a:gd name="T70" fmla="*/ 1 w 363"/>
                  <a:gd name="T71" fmla="*/ 1 h 449"/>
                  <a:gd name="T72" fmla="*/ 1 w 363"/>
                  <a:gd name="T73" fmla="*/ 1 h 449"/>
                  <a:gd name="T74" fmla="*/ 1 w 363"/>
                  <a:gd name="T75" fmla="*/ 1 h 449"/>
                  <a:gd name="T76" fmla="*/ 1 w 363"/>
                  <a:gd name="T77" fmla="*/ 1 h 449"/>
                  <a:gd name="T78" fmla="*/ 1 w 363"/>
                  <a:gd name="T79" fmla="*/ 1 h 449"/>
                  <a:gd name="T80" fmla="*/ 1 w 363"/>
                  <a:gd name="T81" fmla="*/ 1 h 449"/>
                  <a:gd name="T82" fmla="*/ 1 w 363"/>
                  <a:gd name="T83" fmla="*/ 1 h 449"/>
                  <a:gd name="T84" fmla="*/ 1 w 363"/>
                  <a:gd name="T85" fmla="*/ 1 h 449"/>
                  <a:gd name="T86" fmla="*/ 1 w 363"/>
                  <a:gd name="T87" fmla="*/ 1 h 449"/>
                  <a:gd name="T88" fmla="*/ 1 w 363"/>
                  <a:gd name="T89" fmla="*/ 1 h 449"/>
                  <a:gd name="T90" fmla="*/ 1 w 363"/>
                  <a:gd name="T91" fmla="*/ 1 h 449"/>
                  <a:gd name="T92" fmla="*/ 1 w 363"/>
                  <a:gd name="T93" fmla="*/ 1 h 449"/>
                  <a:gd name="T94" fmla="*/ 1 w 363"/>
                  <a:gd name="T95" fmla="*/ 1 h 449"/>
                  <a:gd name="T96" fmla="*/ 1 w 363"/>
                  <a:gd name="T97" fmla="*/ 1 h 449"/>
                  <a:gd name="T98" fmla="*/ 1 w 363"/>
                  <a:gd name="T99" fmla="*/ 1 h 449"/>
                  <a:gd name="T100" fmla="*/ 1 w 363"/>
                  <a:gd name="T101" fmla="*/ 1 h 449"/>
                  <a:gd name="T102" fmla="*/ 1 w 363"/>
                  <a:gd name="T103" fmla="*/ 1 h 449"/>
                  <a:gd name="T104" fmla="*/ 1 w 363"/>
                  <a:gd name="T105" fmla="*/ 1 h 449"/>
                  <a:gd name="T106" fmla="*/ 1 w 363"/>
                  <a:gd name="T107" fmla="*/ 1 h 44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63"/>
                  <a:gd name="T163" fmla="*/ 0 h 449"/>
                  <a:gd name="T164" fmla="*/ 363 w 363"/>
                  <a:gd name="T165" fmla="*/ 449 h 44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63" h="449">
                    <a:moveTo>
                      <a:pt x="4" y="167"/>
                    </a:moveTo>
                    <a:lnTo>
                      <a:pt x="0" y="141"/>
                    </a:lnTo>
                    <a:lnTo>
                      <a:pt x="61" y="148"/>
                    </a:lnTo>
                    <a:lnTo>
                      <a:pt x="64" y="131"/>
                    </a:lnTo>
                    <a:lnTo>
                      <a:pt x="65" y="131"/>
                    </a:lnTo>
                    <a:lnTo>
                      <a:pt x="69" y="133"/>
                    </a:lnTo>
                    <a:lnTo>
                      <a:pt x="72" y="135"/>
                    </a:lnTo>
                    <a:lnTo>
                      <a:pt x="76" y="136"/>
                    </a:lnTo>
                    <a:lnTo>
                      <a:pt x="80" y="137"/>
                    </a:lnTo>
                    <a:lnTo>
                      <a:pt x="83" y="140"/>
                    </a:lnTo>
                    <a:lnTo>
                      <a:pt x="87" y="142"/>
                    </a:lnTo>
                    <a:lnTo>
                      <a:pt x="91" y="145"/>
                    </a:lnTo>
                    <a:lnTo>
                      <a:pt x="95" y="149"/>
                    </a:lnTo>
                    <a:lnTo>
                      <a:pt x="99" y="153"/>
                    </a:lnTo>
                    <a:lnTo>
                      <a:pt x="102" y="156"/>
                    </a:lnTo>
                    <a:lnTo>
                      <a:pt x="106" y="161"/>
                    </a:lnTo>
                    <a:lnTo>
                      <a:pt x="108" y="166"/>
                    </a:lnTo>
                    <a:lnTo>
                      <a:pt x="111" y="173"/>
                    </a:lnTo>
                    <a:lnTo>
                      <a:pt x="111" y="178"/>
                    </a:lnTo>
                    <a:lnTo>
                      <a:pt x="112" y="184"/>
                    </a:lnTo>
                    <a:lnTo>
                      <a:pt x="112" y="188"/>
                    </a:lnTo>
                    <a:lnTo>
                      <a:pt x="114" y="192"/>
                    </a:lnTo>
                    <a:lnTo>
                      <a:pt x="114" y="196"/>
                    </a:lnTo>
                    <a:lnTo>
                      <a:pt x="115" y="200"/>
                    </a:lnTo>
                    <a:lnTo>
                      <a:pt x="115" y="204"/>
                    </a:lnTo>
                    <a:lnTo>
                      <a:pt x="115" y="209"/>
                    </a:lnTo>
                    <a:lnTo>
                      <a:pt x="116" y="213"/>
                    </a:lnTo>
                    <a:lnTo>
                      <a:pt x="116" y="217"/>
                    </a:lnTo>
                    <a:lnTo>
                      <a:pt x="116" y="221"/>
                    </a:lnTo>
                    <a:lnTo>
                      <a:pt x="118" y="225"/>
                    </a:lnTo>
                    <a:lnTo>
                      <a:pt x="119" y="229"/>
                    </a:lnTo>
                    <a:lnTo>
                      <a:pt x="119" y="234"/>
                    </a:lnTo>
                    <a:lnTo>
                      <a:pt x="120" y="241"/>
                    </a:lnTo>
                    <a:lnTo>
                      <a:pt x="120" y="249"/>
                    </a:lnTo>
                    <a:lnTo>
                      <a:pt x="121" y="255"/>
                    </a:lnTo>
                    <a:lnTo>
                      <a:pt x="121" y="262"/>
                    </a:lnTo>
                    <a:lnTo>
                      <a:pt x="121" y="266"/>
                    </a:lnTo>
                    <a:lnTo>
                      <a:pt x="123" y="270"/>
                    </a:lnTo>
                    <a:lnTo>
                      <a:pt x="123" y="272"/>
                    </a:lnTo>
                    <a:lnTo>
                      <a:pt x="123" y="274"/>
                    </a:lnTo>
                    <a:lnTo>
                      <a:pt x="153" y="296"/>
                    </a:lnTo>
                    <a:lnTo>
                      <a:pt x="153" y="294"/>
                    </a:lnTo>
                    <a:lnTo>
                      <a:pt x="153" y="292"/>
                    </a:lnTo>
                    <a:lnTo>
                      <a:pt x="153" y="288"/>
                    </a:lnTo>
                    <a:lnTo>
                      <a:pt x="153" y="283"/>
                    </a:lnTo>
                    <a:lnTo>
                      <a:pt x="152" y="279"/>
                    </a:lnTo>
                    <a:lnTo>
                      <a:pt x="152" y="275"/>
                    </a:lnTo>
                    <a:lnTo>
                      <a:pt x="152" y="271"/>
                    </a:lnTo>
                    <a:lnTo>
                      <a:pt x="152" y="267"/>
                    </a:lnTo>
                    <a:lnTo>
                      <a:pt x="150" y="263"/>
                    </a:lnTo>
                    <a:lnTo>
                      <a:pt x="150" y="258"/>
                    </a:lnTo>
                    <a:lnTo>
                      <a:pt x="150" y="254"/>
                    </a:lnTo>
                    <a:lnTo>
                      <a:pt x="150" y="250"/>
                    </a:lnTo>
                    <a:lnTo>
                      <a:pt x="150" y="243"/>
                    </a:lnTo>
                    <a:lnTo>
                      <a:pt x="149" y="239"/>
                    </a:lnTo>
                    <a:lnTo>
                      <a:pt x="149" y="233"/>
                    </a:lnTo>
                    <a:lnTo>
                      <a:pt x="148" y="229"/>
                    </a:lnTo>
                    <a:lnTo>
                      <a:pt x="148" y="224"/>
                    </a:lnTo>
                    <a:lnTo>
                      <a:pt x="146" y="218"/>
                    </a:lnTo>
                    <a:lnTo>
                      <a:pt x="146" y="213"/>
                    </a:lnTo>
                    <a:lnTo>
                      <a:pt x="146" y="209"/>
                    </a:lnTo>
                    <a:lnTo>
                      <a:pt x="145" y="204"/>
                    </a:lnTo>
                    <a:lnTo>
                      <a:pt x="144" y="199"/>
                    </a:lnTo>
                    <a:lnTo>
                      <a:pt x="142" y="194"/>
                    </a:lnTo>
                    <a:lnTo>
                      <a:pt x="142" y="190"/>
                    </a:lnTo>
                    <a:lnTo>
                      <a:pt x="141" y="186"/>
                    </a:lnTo>
                    <a:lnTo>
                      <a:pt x="140" y="182"/>
                    </a:lnTo>
                    <a:lnTo>
                      <a:pt x="138" y="178"/>
                    </a:lnTo>
                    <a:lnTo>
                      <a:pt x="138" y="174"/>
                    </a:lnTo>
                    <a:lnTo>
                      <a:pt x="136" y="170"/>
                    </a:lnTo>
                    <a:lnTo>
                      <a:pt x="135" y="166"/>
                    </a:lnTo>
                    <a:lnTo>
                      <a:pt x="133" y="163"/>
                    </a:lnTo>
                    <a:lnTo>
                      <a:pt x="132" y="161"/>
                    </a:lnTo>
                    <a:lnTo>
                      <a:pt x="127" y="154"/>
                    </a:lnTo>
                    <a:lnTo>
                      <a:pt x="123" y="150"/>
                    </a:lnTo>
                    <a:lnTo>
                      <a:pt x="119" y="145"/>
                    </a:lnTo>
                    <a:lnTo>
                      <a:pt x="115" y="141"/>
                    </a:lnTo>
                    <a:lnTo>
                      <a:pt x="111" y="138"/>
                    </a:lnTo>
                    <a:lnTo>
                      <a:pt x="107" y="136"/>
                    </a:lnTo>
                    <a:lnTo>
                      <a:pt x="102" y="133"/>
                    </a:lnTo>
                    <a:lnTo>
                      <a:pt x="98" y="132"/>
                    </a:lnTo>
                    <a:lnTo>
                      <a:pt x="94" y="129"/>
                    </a:lnTo>
                    <a:lnTo>
                      <a:pt x="91" y="129"/>
                    </a:lnTo>
                    <a:lnTo>
                      <a:pt x="87" y="128"/>
                    </a:lnTo>
                    <a:lnTo>
                      <a:pt x="86" y="128"/>
                    </a:lnTo>
                    <a:lnTo>
                      <a:pt x="86" y="100"/>
                    </a:lnTo>
                    <a:lnTo>
                      <a:pt x="131" y="102"/>
                    </a:lnTo>
                    <a:lnTo>
                      <a:pt x="104" y="39"/>
                    </a:lnTo>
                    <a:lnTo>
                      <a:pt x="182" y="55"/>
                    </a:lnTo>
                    <a:lnTo>
                      <a:pt x="187" y="83"/>
                    </a:lnTo>
                    <a:lnTo>
                      <a:pt x="211" y="0"/>
                    </a:lnTo>
                    <a:lnTo>
                      <a:pt x="318" y="140"/>
                    </a:lnTo>
                    <a:lnTo>
                      <a:pt x="347" y="323"/>
                    </a:lnTo>
                    <a:lnTo>
                      <a:pt x="276" y="306"/>
                    </a:lnTo>
                    <a:lnTo>
                      <a:pt x="275" y="304"/>
                    </a:lnTo>
                    <a:lnTo>
                      <a:pt x="273" y="301"/>
                    </a:lnTo>
                    <a:lnTo>
                      <a:pt x="271" y="294"/>
                    </a:lnTo>
                    <a:lnTo>
                      <a:pt x="268" y="289"/>
                    </a:lnTo>
                    <a:lnTo>
                      <a:pt x="263" y="281"/>
                    </a:lnTo>
                    <a:lnTo>
                      <a:pt x="256" y="276"/>
                    </a:lnTo>
                    <a:lnTo>
                      <a:pt x="252" y="272"/>
                    </a:lnTo>
                    <a:lnTo>
                      <a:pt x="250" y="270"/>
                    </a:lnTo>
                    <a:lnTo>
                      <a:pt x="245" y="267"/>
                    </a:lnTo>
                    <a:lnTo>
                      <a:pt x="241" y="267"/>
                    </a:lnTo>
                    <a:lnTo>
                      <a:pt x="234" y="266"/>
                    </a:lnTo>
                    <a:lnTo>
                      <a:pt x="229" y="267"/>
                    </a:lnTo>
                    <a:lnTo>
                      <a:pt x="224" y="268"/>
                    </a:lnTo>
                    <a:lnTo>
                      <a:pt x="220" y="271"/>
                    </a:lnTo>
                    <a:lnTo>
                      <a:pt x="214" y="272"/>
                    </a:lnTo>
                    <a:lnTo>
                      <a:pt x="211" y="277"/>
                    </a:lnTo>
                    <a:lnTo>
                      <a:pt x="207" y="281"/>
                    </a:lnTo>
                    <a:lnTo>
                      <a:pt x="204" y="287"/>
                    </a:lnTo>
                    <a:lnTo>
                      <a:pt x="201" y="289"/>
                    </a:lnTo>
                    <a:lnTo>
                      <a:pt x="199" y="293"/>
                    </a:lnTo>
                    <a:lnTo>
                      <a:pt x="196" y="298"/>
                    </a:lnTo>
                    <a:lnTo>
                      <a:pt x="195" y="302"/>
                    </a:lnTo>
                    <a:lnTo>
                      <a:pt x="192" y="306"/>
                    </a:lnTo>
                    <a:lnTo>
                      <a:pt x="191" y="310"/>
                    </a:lnTo>
                    <a:lnTo>
                      <a:pt x="190" y="336"/>
                    </a:lnTo>
                    <a:lnTo>
                      <a:pt x="229" y="338"/>
                    </a:lnTo>
                    <a:lnTo>
                      <a:pt x="255" y="312"/>
                    </a:lnTo>
                    <a:lnTo>
                      <a:pt x="363" y="343"/>
                    </a:lnTo>
                    <a:lnTo>
                      <a:pt x="348" y="431"/>
                    </a:lnTo>
                    <a:lnTo>
                      <a:pt x="347" y="431"/>
                    </a:lnTo>
                    <a:lnTo>
                      <a:pt x="345" y="431"/>
                    </a:lnTo>
                    <a:lnTo>
                      <a:pt x="343" y="431"/>
                    </a:lnTo>
                    <a:lnTo>
                      <a:pt x="339" y="431"/>
                    </a:lnTo>
                    <a:lnTo>
                      <a:pt x="334" y="430"/>
                    </a:lnTo>
                    <a:lnTo>
                      <a:pt x="330" y="430"/>
                    </a:lnTo>
                    <a:lnTo>
                      <a:pt x="325" y="430"/>
                    </a:lnTo>
                    <a:lnTo>
                      <a:pt x="319" y="430"/>
                    </a:lnTo>
                    <a:lnTo>
                      <a:pt x="313" y="428"/>
                    </a:lnTo>
                    <a:lnTo>
                      <a:pt x="307" y="428"/>
                    </a:lnTo>
                    <a:lnTo>
                      <a:pt x="301" y="427"/>
                    </a:lnTo>
                    <a:lnTo>
                      <a:pt x="296" y="427"/>
                    </a:lnTo>
                    <a:lnTo>
                      <a:pt x="289" y="426"/>
                    </a:lnTo>
                    <a:lnTo>
                      <a:pt x="284" y="423"/>
                    </a:lnTo>
                    <a:lnTo>
                      <a:pt x="280" y="422"/>
                    </a:lnTo>
                    <a:lnTo>
                      <a:pt x="276" y="420"/>
                    </a:lnTo>
                    <a:lnTo>
                      <a:pt x="272" y="418"/>
                    </a:lnTo>
                    <a:lnTo>
                      <a:pt x="268" y="415"/>
                    </a:lnTo>
                    <a:lnTo>
                      <a:pt x="264" y="411"/>
                    </a:lnTo>
                    <a:lnTo>
                      <a:pt x="263" y="409"/>
                    </a:lnTo>
                    <a:lnTo>
                      <a:pt x="259" y="405"/>
                    </a:lnTo>
                    <a:lnTo>
                      <a:pt x="258" y="399"/>
                    </a:lnTo>
                    <a:lnTo>
                      <a:pt x="255" y="395"/>
                    </a:lnTo>
                    <a:lnTo>
                      <a:pt x="254" y="391"/>
                    </a:lnTo>
                    <a:lnTo>
                      <a:pt x="252" y="388"/>
                    </a:lnTo>
                    <a:lnTo>
                      <a:pt x="251" y="384"/>
                    </a:lnTo>
                    <a:lnTo>
                      <a:pt x="250" y="380"/>
                    </a:lnTo>
                    <a:lnTo>
                      <a:pt x="250" y="377"/>
                    </a:lnTo>
                    <a:lnTo>
                      <a:pt x="250" y="373"/>
                    </a:lnTo>
                    <a:lnTo>
                      <a:pt x="250" y="372"/>
                    </a:lnTo>
                    <a:lnTo>
                      <a:pt x="165" y="377"/>
                    </a:lnTo>
                    <a:lnTo>
                      <a:pt x="125" y="449"/>
                    </a:lnTo>
                    <a:lnTo>
                      <a:pt x="93" y="431"/>
                    </a:lnTo>
                    <a:lnTo>
                      <a:pt x="94" y="372"/>
                    </a:lnTo>
                    <a:lnTo>
                      <a:pt x="124" y="344"/>
                    </a:lnTo>
                    <a:lnTo>
                      <a:pt x="83" y="305"/>
                    </a:lnTo>
                    <a:lnTo>
                      <a:pt x="45" y="302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5" name="Freeform 85"/>
              <p:cNvSpPr>
                <a:spLocks/>
              </p:cNvSpPr>
              <p:nvPr/>
            </p:nvSpPr>
            <p:spPr bwMode="auto">
              <a:xfrm>
                <a:off x="1202" y="3363"/>
                <a:ext cx="17" cy="15"/>
              </a:xfrm>
              <a:custGeom>
                <a:avLst/>
                <a:gdLst>
                  <a:gd name="T0" fmla="*/ 1 w 34"/>
                  <a:gd name="T1" fmla="*/ 0 h 30"/>
                  <a:gd name="T2" fmla="*/ 1 w 34"/>
                  <a:gd name="T3" fmla="*/ 0 h 30"/>
                  <a:gd name="T4" fmla="*/ 1 w 34"/>
                  <a:gd name="T5" fmla="*/ 0 h 30"/>
                  <a:gd name="T6" fmla="*/ 1 w 34"/>
                  <a:gd name="T7" fmla="*/ 0 h 30"/>
                  <a:gd name="T8" fmla="*/ 1 w 34"/>
                  <a:gd name="T9" fmla="*/ 1 h 30"/>
                  <a:gd name="T10" fmla="*/ 1 w 34"/>
                  <a:gd name="T11" fmla="*/ 1 h 30"/>
                  <a:gd name="T12" fmla="*/ 1 w 34"/>
                  <a:gd name="T13" fmla="*/ 1 h 30"/>
                  <a:gd name="T14" fmla="*/ 1 w 34"/>
                  <a:gd name="T15" fmla="*/ 1 h 30"/>
                  <a:gd name="T16" fmla="*/ 1 w 34"/>
                  <a:gd name="T17" fmla="*/ 1 h 30"/>
                  <a:gd name="T18" fmla="*/ 1 w 34"/>
                  <a:gd name="T19" fmla="*/ 1 h 30"/>
                  <a:gd name="T20" fmla="*/ 1 w 34"/>
                  <a:gd name="T21" fmla="*/ 1 h 30"/>
                  <a:gd name="T22" fmla="*/ 0 w 34"/>
                  <a:gd name="T23" fmla="*/ 1 h 30"/>
                  <a:gd name="T24" fmla="*/ 0 w 34"/>
                  <a:gd name="T25" fmla="*/ 1 h 30"/>
                  <a:gd name="T26" fmla="*/ 1 w 34"/>
                  <a:gd name="T27" fmla="*/ 1 h 30"/>
                  <a:gd name="T28" fmla="*/ 1 w 34"/>
                  <a:gd name="T29" fmla="*/ 1 h 30"/>
                  <a:gd name="T30" fmla="*/ 1 w 34"/>
                  <a:gd name="T31" fmla="*/ 0 h 30"/>
                  <a:gd name="T32" fmla="*/ 1 w 34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30"/>
                  <a:gd name="T53" fmla="*/ 34 w 34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30">
                    <a:moveTo>
                      <a:pt x="34" y="0"/>
                    </a:moveTo>
                    <a:lnTo>
                      <a:pt x="32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6" y="2"/>
                    </a:lnTo>
                    <a:lnTo>
                      <a:pt x="13" y="5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3" y="15"/>
                    </a:lnTo>
                    <a:lnTo>
                      <a:pt x="1" y="21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16" y="25"/>
                    </a:lnTo>
                    <a:lnTo>
                      <a:pt x="21" y="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8A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6" name="Freeform 86"/>
              <p:cNvSpPr>
                <a:spLocks/>
              </p:cNvSpPr>
              <p:nvPr/>
            </p:nvSpPr>
            <p:spPr bwMode="auto">
              <a:xfrm>
                <a:off x="1222" y="3144"/>
                <a:ext cx="35" cy="79"/>
              </a:xfrm>
              <a:custGeom>
                <a:avLst/>
                <a:gdLst>
                  <a:gd name="T0" fmla="*/ 0 w 71"/>
                  <a:gd name="T1" fmla="*/ 1 h 158"/>
                  <a:gd name="T2" fmla="*/ 0 w 71"/>
                  <a:gd name="T3" fmla="*/ 1 h 158"/>
                  <a:gd name="T4" fmla="*/ 0 w 71"/>
                  <a:gd name="T5" fmla="*/ 1 h 158"/>
                  <a:gd name="T6" fmla="*/ 0 w 71"/>
                  <a:gd name="T7" fmla="*/ 1 h 158"/>
                  <a:gd name="T8" fmla="*/ 0 w 71"/>
                  <a:gd name="T9" fmla="*/ 1 h 158"/>
                  <a:gd name="T10" fmla="*/ 0 w 71"/>
                  <a:gd name="T11" fmla="*/ 1 h 158"/>
                  <a:gd name="T12" fmla="*/ 0 w 71"/>
                  <a:gd name="T13" fmla="*/ 1 h 158"/>
                  <a:gd name="T14" fmla="*/ 0 w 71"/>
                  <a:gd name="T15" fmla="*/ 1 h 158"/>
                  <a:gd name="T16" fmla="*/ 0 w 71"/>
                  <a:gd name="T17" fmla="*/ 1 h 158"/>
                  <a:gd name="T18" fmla="*/ 0 w 71"/>
                  <a:gd name="T19" fmla="*/ 1 h 158"/>
                  <a:gd name="T20" fmla="*/ 0 w 71"/>
                  <a:gd name="T21" fmla="*/ 1 h 158"/>
                  <a:gd name="T22" fmla="*/ 0 w 71"/>
                  <a:gd name="T23" fmla="*/ 1 h 158"/>
                  <a:gd name="T24" fmla="*/ 0 w 71"/>
                  <a:gd name="T25" fmla="*/ 1 h 158"/>
                  <a:gd name="T26" fmla="*/ 0 w 71"/>
                  <a:gd name="T27" fmla="*/ 1 h 158"/>
                  <a:gd name="T28" fmla="*/ 0 w 71"/>
                  <a:gd name="T29" fmla="*/ 1 h 158"/>
                  <a:gd name="T30" fmla="*/ 0 w 71"/>
                  <a:gd name="T31" fmla="*/ 1 h 158"/>
                  <a:gd name="T32" fmla="*/ 0 w 71"/>
                  <a:gd name="T33" fmla="*/ 1 h 158"/>
                  <a:gd name="T34" fmla="*/ 0 w 71"/>
                  <a:gd name="T35" fmla="*/ 1 h 158"/>
                  <a:gd name="T36" fmla="*/ 0 w 71"/>
                  <a:gd name="T37" fmla="*/ 1 h 158"/>
                  <a:gd name="T38" fmla="*/ 0 w 71"/>
                  <a:gd name="T39" fmla="*/ 1 h 158"/>
                  <a:gd name="T40" fmla="*/ 0 w 71"/>
                  <a:gd name="T41" fmla="*/ 1 h 158"/>
                  <a:gd name="T42" fmla="*/ 0 w 71"/>
                  <a:gd name="T43" fmla="*/ 1 h 158"/>
                  <a:gd name="T44" fmla="*/ 0 w 71"/>
                  <a:gd name="T45" fmla="*/ 1 h 158"/>
                  <a:gd name="T46" fmla="*/ 0 w 71"/>
                  <a:gd name="T47" fmla="*/ 1 h 158"/>
                  <a:gd name="T48" fmla="*/ 0 w 71"/>
                  <a:gd name="T49" fmla="*/ 1 h 158"/>
                  <a:gd name="T50" fmla="*/ 0 w 71"/>
                  <a:gd name="T51" fmla="*/ 1 h 158"/>
                  <a:gd name="T52" fmla="*/ 0 w 71"/>
                  <a:gd name="T53" fmla="*/ 1 h 158"/>
                  <a:gd name="T54" fmla="*/ 0 w 71"/>
                  <a:gd name="T55" fmla="*/ 1 h 158"/>
                  <a:gd name="T56" fmla="*/ 0 w 71"/>
                  <a:gd name="T57" fmla="*/ 0 h 158"/>
                  <a:gd name="T58" fmla="*/ 0 w 71"/>
                  <a:gd name="T59" fmla="*/ 1 h 158"/>
                  <a:gd name="T60" fmla="*/ 0 w 71"/>
                  <a:gd name="T61" fmla="*/ 1 h 158"/>
                  <a:gd name="T62" fmla="*/ 0 w 71"/>
                  <a:gd name="T63" fmla="*/ 1 h 158"/>
                  <a:gd name="T64" fmla="*/ 0 w 71"/>
                  <a:gd name="T65" fmla="*/ 1 h 1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158"/>
                  <a:gd name="T101" fmla="*/ 71 w 71"/>
                  <a:gd name="T102" fmla="*/ 158 h 1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158">
                    <a:moveTo>
                      <a:pt x="29" y="116"/>
                    </a:moveTo>
                    <a:lnTo>
                      <a:pt x="29" y="114"/>
                    </a:lnTo>
                    <a:lnTo>
                      <a:pt x="31" y="108"/>
                    </a:lnTo>
                    <a:lnTo>
                      <a:pt x="32" y="103"/>
                    </a:lnTo>
                    <a:lnTo>
                      <a:pt x="35" y="99"/>
                    </a:lnTo>
                    <a:lnTo>
                      <a:pt x="37" y="95"/>
                    </a:lnTo>
                    <a:lnTo>
                      <a:pt x="40" y="90"/>
                    </a:lnTo>
                    <a:lnTo>
                      <a:pt x="41" y="85"/>
                    </a:lnTo>
                    <a:lnTo>
                      <a:pt x="44" y="80"/>
                    </a:lnTo>
                    <a:lnTo>
                      <a:pt x="48" y="76"/>
                    </a:lnTo>
                    <a:lnTo>
                      <a:pt x="50" y="72"/>
                    </a:lnTo>
                    <a:lnTo>
                      <a:pt x="54" y="66"/>
                    </a:lnTo>
                    <a:lnTo>
                      <a:pt x="58" y="64"/>
                    </a:lnTo>
                    <a:lnTo>
                      <a:pt x="62" y="61"/>
                    </a:lnTo>
                    <a:lnTo>
                      <a:pt x="66" y="60"/>
                    </a:lnTo>
                    <a:lnTo>
                      <a:pt x="69" y="59"/>
                    </a:lnTo>
                    <a:lnTo>
                      <a:pt x="71" y="56"/>
                    </a:lnTo>
                    <a:lnTo>
                      <a:pt x="71" y="52"/>
                    </a:lnTo>
                    <a:lnTo>
                      <a:pt x="71" y="48"/>
                    </a:lnTo>
                    <a:lnTo>
                      <a:pt x="69" y="44"/>
                    </a:lnTo>
                    <a:lnTo>
                      <a:pt x="67" y="39"/>
                    </a:lnTo>
                    <a:lnTo>
                      <a:pt x="65" y="34"/>
                    </a:lnTo>
                    <a:lnTo>
                      <a:pt x="62" y="27"/>
                    </a:lnTo>
                    <a:lnTo>
                      <a:pt x="58" y="22"/>
                    </a:lnTo>
                    <a:lnTo>
                      <a:pt x="54" y="17"/>
                    </a:lnTo>
                    <a:lnTo>
                      <a:pt x="52" y="11"/>
                    </a:lnTo>
                    <a:lnTo>
                      <a:pt x="49" y="7"/>
                    </a:lnTo>
                    <a:lnTo>
                      <a:pt x="44" y="1"/>
                    </a:lnTo>
                    <a:lnTo>
                      <a:pt x="42" y="0"/>
                    </a:lnTo>
                    <a:lnTo>
                      <a:pt x="0" y="89"/>
                    </a:lnTo>
                    <a:lnTo>
                      <a:pt x="8" y="158"/>
                    </a:lnTo>
                    <a:lnTo>
                      <a:pt x="29" y="116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7" name="Freeform 87"/>
              <p:cNvSpPr>
                <a:spLocks/>
              </p:cNvSpPr>
              <p:nvPr/>
            </p:nvSpPr>
            <p:spPr bwMode="auto">
              <a:xfrm>
                <a:off x="1138" y="3468"/>
                <a:ext cx="53" cy="46"/>
              </a:xfrm>
              <a:custGeom>
                <a:avLst/>
                <a:gdLst>
                  <a:gd name="T0" fmla="*/ 1 w 106"/>
                  <a:gd name="T1" fmla="*/ 0 h 93"/>
                  <a:gd name="T2" fmla="*/ 1 w 106"/>
                  <a:gd name="T3" fmla="*/ 0 h 93"/>
                  <a:gd name="T4" fmla="*/ 1 w 106"/>
                  <a:gd name="T5" fmla="*/ 0 h 93"/>
                  <a:gd name="T6" fmla="*/ 1 w 106"/>
                  <a:gd name="T7" fmla="*/ 0 h 93"/>
                  <a:gd name="T8" fmla="*/ 1 w 106"/>
                  <a:gd name="T9" fmla="*/ 0 h 93"/>
                  <a:gd name="T10" fmla="*/ 1 w 106"/>
                  <a:gd name="T11" fmla="*/ 0 h 93"/>
                  <a:gd name="T12" fmla="*/ 1 w 106"/>
                  <a:gd name="T13" fmla="*/ 0 h 93"/>
                  <a:gd name="T14" fmla="*/ 1 w 106"/>
                  <a:gd name="T15" fmla="*/ 0 h 93"/>
                  <a:gd name="T16" fmla="*/ 1 w 106"/>
                  <a:gd name="T17" fmla="*/ 0 h 93"/>
                  <a:gd name="T18" fmla="*/ 1 w 106"/>
                  <a:gd name="T19" fmla="*/ 0 h 93"/>
                  <a:gd name="T20" fmla="*/ 1 w 106"/>
                  <a:gd name="T21" fmla="*/ 0 h 93"/>
                  <a:gd name="T22" fmla="*/ 1 w 106"/>
                  <a:gd name="T23" fmla="*/ 0 h 93"/>
                  <a:gd name="T24" fmla="*/ 1 w 106"/>
                  <a:gd name="T25" fmla="*/ 0 h 93"/>
                  <a:gd name="T26" fmla="*/ 1 w 106"/>
                  <a:gd name="T27" fmla="*/ 0 h 93"/>
                  <a:gd name="T28" fmla="*/ 1 w 106"/>
                  <a:gd name="T29" fmla="*/ 0 h 93"/>
                  <a:gd name="T30" fmla="*/ 1 w 106"/>
                  <a:gd name="T31" fmla="*/ 0 h 93"/>
                  <a:gd name="T32" fmla="*/ 1 w 106"/>
                  <a:gd name="T33" fmla="*/ 0 h 93"/>
                  <a:gd name="T34" fmla="*/ 1 w 106"/>
                  <a:gd name="T35" fmla="*/ 0 h 93"/>
                  <a:gd name="T36" fmla="*/ 1 w 106"/>
                  <a:gd name="T37" fmla="*/ 0 h 93"/>
                  <a:gd name="T38" fmla="*/ 1 w 106"/>
                  <a:gd name="T39" fmla="*/ 0 h 93"/>
                  <a:gd name="T40" fmla="*/ 1 w 106"/>
                  <a:gd name="T41" fmla="*/ 0 h 93"/>
                  <a:gd name="T42" fmla="*/ 1 w 106"/>
                  <a:gd name="T43" fmla="*/ 0 h 93"/>
                  <a:gd name="T44" fmla="*/ 1 w 106"/>
                  <a:gd name="T45" fmla="*/ 0 h 93"/>
                  <a:gd name="T46" fmla="*/ 1 w 106"/>
                  <a:gd name="T47" fmla="*/ 0 h 93"/>
                  <a:gd name="T48" fmla="*/ 1 w 106"/>
                  <a:gd name="T49" fmla="*/ 0 h 93"/>
                  <a:gd name="T50" fmla="*/ 1 w 106"/>
                  <a:gd name="T51" fmla="*/ 0 h 93"/>
                  <a:gd name="T52" fmla="*/ 1 w 106"/>
                  <a:gd name="T53" fmla="*/ 0 h 93"/>
                  <a:gd name="T54" fmla="*/ 1 w 106"/>
                  <a:gd name="T55" fmla="*/ 0 h 93"/>
                  <a:gd name="T56" fmla="*/ 1 w 106"/>
                  <a:gd name="T57" fmla="*/ 0 h 93"/>
                  <a:gd name="T58" fmla="*/ 1 w 106"/>
                  <a:gd name="T59" fmla="*/ 0 h 93"/>
                  <a:gd name="T60" fmla="*/ 1 w 106"/>
                  <a:gd name="T61" fmla="*/ 0 h 93"/>
                  <a:gd name="T62" fmla="*/ 1 w 106"/>
                  <a:gd name="T63" fmla="*/ 0 h 93"/>
                  <a:gd name="T64" fmla="*/ 1 w 106"/>
                  <a:gd name="T65" fmla="*/ 0 h 93"/>
                  <a:gd name="T66" fmla="*/ 1 w 106"/>
                  <a:gd name="T67" fmla="*/ 0 h 93"/>
                  <a:gd name="T68" fmla="*/ 1 w 106"/>
                  <a:gd name="T69" fmla="*/ 0 h 93"/>
                  <a:gd name="T70" fmla="*/ 1 w 106"/>
                  <a:gd name="T71" fmla="*/ 0 h 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6"/>
                  <a:gd name="T109" fmla="*/ 0 h 93"/>
                  <a:gd name="T110" fmla="*/ 106 w 106"/>
                  <a:gd name="T111" fmla="*/ 93 h 9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6" h="93">
                    <a:moveTo>
                      <a:pt x="55" y="2"/>
                    </a:moveTo>
                    <a:lnTo>
                      <a:pt x="56" y="0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7" y="2"/>
                    </a:lnTo>
                    <a:lnTo>
                      <a:pt x="72" y="2"/>
                    </a:lnTo>
                    <a:lnTo>
                      <a:pt x="76" y="3"/>
                    </a:lnTo>
                    <a:lnTo>
                      <a:pt x="78" y="4"/>
                    </a:lnTo>
                    <a:lnTo>
                      <a:pt x="84" y="5"/>
                    </a:lnTo>
                    <a:lnTo>
                      <a:pt x="88" y="7"/>
                    </a:lnTo>
                    <a:lnTo>
                      <a:pt x="91" y="9"/>
                    </a:lnTo>
                    <a:lnTo>
                      <a:pt x="94" y="12"/>
                    </a:lnTo>
                    <a:lnTo>
                      <a:pt x="98" y="16"/>
                    </a:lnTo>
                    <a:lnTo>
                      <a:pt x="101" y="19"/>
                    </a:lnTo>
                    <a:lnTo>
                      <a:pt x="103" y="24"/>
                    </a:lnTo>
                    <a:lnTo>
                      <a:pt x="105" y="28"/>
                    </a:lnTo>
                    <a:lnTo>
                      <a:pt x="106" y="32"/>
                    </a:lnTo>
                    <a:lnTo>
                      <a:pt x="106" y="37"/>
                    </a:lnTo>
                    <a:lnTo>
                      <a:pt x="106" y="42"/>
                    </a:lnTo>
                    <a:lnTo>
                      <a:pt x="105" y="47"/>
                    </a:lnTo>
                    <a:lnTo>
                      <a:pt x="105" y="53"/>
                    </a:lnTo>
                    <a:lnTo>
                      <a:pt x="103" y="57"/>
                    </a:lnTo>
                    <a:lnTo>
                      <a:pt x="102" y="63"/>
                    </a:lnTo>
                    <a:lnTo>
                      <a:pt x="99" y="67"/>
                    </a:lnTo>
                    <a:lnTo>
                      <a:pt x="97" y="72"/>
                    </a:lnTo>
                    <a:lnTo>
                      <a:pt x="93" y="76"/>
                    </a:lnTo>
                    <a:lnTo>
                      <a:pt x="90" y="80"/>
                    </a:lnTo>
                    <a:lnTo>
                      <a:pt x="86" y="84"/>
                    </a:lnTo>
                    <a:lnTo>
                      <a:pt x="84" y="88"/>
                    </a:lnTo>
                    <a:lnTo>
                      <a:pt x="78" y="91"/>
                    </a:lnTo>
                    <a:lnTo>
                      <a:pt x="74" y="93"/>
                    </a:lnTo>
                    <a:lnTo>
                      <a:pt x="69" y="93"/>
                    </a:lnTo>
                    <a:lnTo>
                      <a:pt x="64" y="93"/>
                    </a:lnTo>
                    <a:lnTo>
                      <a:pt x="57" y="92"/>
                    </a:lnTo>
                    <a:lnTo>
                      <a:pt x="52" y="91"/>
                    </a:lnTo>
                    <a:lnTo>
                      <a:pt x="46" y="87"/>
                    </a:lnTo>
                    <a:lnTo>
                      <a:pt x="39" y="84"/>
                    </a:lnTo>
                    <a:lnTo>
                      <a:pt x="34" y="79"/>
                    </a:lnTo>
                    <a:lnTo>
                      <a:pt x="27" y="76"/>
                    </a:lnTo>
                    <a:lnTo>
                      <a:pt x="22" y="71"/>
                    </a:lnTo>
                    <a:lnTo>
                      <a:pt x="17" y="66"/>
                    </a:lnTo>
                    <a:lnTo>
                      <a:pt x="12" y="62"/>
                    </a:lnTo>
                    <a:lnTo>
                      <a:pt x="8" y="59"/>
                    </a:lnTo>
                    <a:lnTo>
                      <a:pt x="1" y="53"/>
                    </a:lnTo>
                    <a:lnTo>
                      <a:pt x="0" y="51"/>
                    </a:lnTo>
                    <a:lnTo>
                      <a:pt x="9" y="19"/>
                    </a:lnTo>
                    <a:lnTo>
                      <a:pt x="10" y="20"/>
                    </a:lnTo>
                    <a:lnTo>
                      <a:pt x="13" y="26"/>
                    </a:lnTo>
                    <a:lnTo>
                      <a:pt x="15" y="29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3"/>
                    </a:lnTo>
                    <a:lnTo>
                      <a:pt x="30" y="47"/>
                    </a:lnTo>
                    <a:lnTo>
                      <a:pt x="34" y="51"/>
                    </a:lnTo>
                    <a:lnTo>
                      <a:pt x="39" y="55"/>
                    </a:lnTo>
                    <a:lnTo>
                      <a:pt x="46" y="59"/>
                    </a:lnTo>
                    <a:lnTo>
                      <a:pt x="51" y="62"/>
                    </a:lnTo>
                    <a:lnTo>
                      <a:pt x="57" y="64"/>
                    </a:lnTo>
                    <a:lnTo>
                      <a:pt x="64" y="64"/>
                    </a:lnTo>
                    <a:lnTo>
                      <a:pt x="72" y="66"/>
                    </a:lnTo>
                    <a:lnTo>
                      <a:pt x="77" y="63"/>
                    </a:lnTo>
                    <a:lnTo>
                      <a:pt x="82" y="62"/>
                    </a:lnTo>
                    <a:lnTo>
                      <a:pt x="86" y="60"/>
                    </a:lnTo>
                    <a:lnTo>
                      <a:pt x="90" y="58"/>
                    </a:lnTo>
                    <a:lnTo>
                      <a:pt x="94" y="51"/>
                    </a:lnTo>
                    <a:lnTo>
                      <a:pt x="98" y="46"/>
                    </a:lnTo>
                    <a:lnTo>
                      <a:pt x="98" y="40"/>
                    </a:lnTo>
                    <a:lnTo>
                      <a:pt x="98" y="36"/>
                    </a:lnTo>
                    <a:lnTo>
                      <a:pt x="98" y="32"/>
                    </a:lnTo>
                    <a:lnTo>
                      <a:pt x="98" y="30"/>
                    </a:lnTo>
                    <a:lnTo>
                      <a:pt x="47" y="38"/>
                    </a:lnTo>
                    <a:lnTo>
                      <a:pt x="55" y="2"/>
                    </a:lnTo>
                    <a:close/>
                  </a:path>
                </a:pathLst>
              </a:custGeom>
              <a:solidFill>
                <a:srgbClr val="D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8" name="Freeform 88"/>
              <p:cNvSpPr>
                <a:spLocks/>
              </p:cNvSpPr>
              <p:nvPr/>
            </p:nvSpPr>
            <p:spPr bwMode="auto">
              <a:xfrm>
                <a:off x="1059" y="3365"/>
                <a:ext cx="38" cy="48"/>
              </a:xfrm>
              <a:custGeom>
                <a:avLst/>
                <a:gdLst>
                  <a:gd name="T0" fmla="*/ 0 w 78"/>
                  <a:gd name="T1" fmla="*/ 0 h 94"/>
                  <a:gd name="T2" fmla="*/ 0 w 78"/>
                  <a:gd name="T3" fmla="*/ 0 h 94"/>
                  <a:gd name="T4" fmla="*/ 0 w 78"/>
                  <a:gd name="T5" fmla="*/ 1 h 94"/>
                  <a:gd name="T6" fmla="*/ 0 w 78"/>
                  <a:gd name="T7" fmla="*/ 1 h 94"/>
                  <a:gd name="T8" fmla="*/ 0 w 78"/>
                  <a:gd name="T9" fmla="*/ 1 h 94"/>
                  <a:gd name="T10" fmla="*/ 0 w 78"/>
                  <a:gd name="T11" fmla="*/ 1 h 94"/>
                  <a:gd name="T12" fmla="*/ 0 w 78"/>
                  <a:gd name="T13" fmla="*/ 1 h 94"/>
                  <a:gd name="T14" fmla="*/ 0 w 78"/>
                  <a:gd name="T15" fmla="*/ 1 h 94"/>
                  <a:gd name="T16" fmla="*/ 0 w 78"/>
                  <a:gd name="T17" fmla="*/ 1 h 94"/>
                  <a:gd name="T18" fmla="*/ 0 w 78"/>
                  <a:gd name="T19" fmla="*/ 1 h 94"/>
                  <a:gd name="T20" fmla="*/ 0 w 78"/>
                  <a:gd name="T21" fmla="*/ 1 h 94"/>
                  <a:gd name="T22" fmla="*/ 0 w 78"/>
                  <a:gd name="T23" fmla="*/ 1 h 94"/>
                  <a:gd name="T24" fmla="*/ 0 w 78"/>
                  <a:gd name="T25" fmla="*/ 1 h 94"/>
                  <a:gd name="T26" fmla="*/ 0 w 78"/>
                  <a:gd name="T27" fmla="*/ 1 h 94"/>
                  <a:gd name="T28" fmla="*/ 0 w 78"/>
                  <a:gd name="T29" fmla="*/ 1 h 94"/>
                  <a:gd name="T30" fmla="*/ 0 w 78"/>
                  <a:gd name="T31" fmla="*/ 1 h 94"/>
                  <a:gd name="T32" fmla="*/ 0 w 78"/>
                  <a:gd name="T33" fmla="*/ 1 h 94"/>
                  <a:gd name="T34" fmla="*/ 0 w 78"/>
                  <a:gd name="T35" fmla="*/ 1 h 94"/>
                  <a:gd name="T36" fmla="*/ 0 w 78"/>
                  <a:gd name="T37" fmla="*/ 1 h 94"/>
                  <a:gd name="T38" fmla="*/ 0 w 78"/>
                  <a:gd name="T39" fmla="*/ 1 h 94"/>
                  <a:gd name="T40" fmla="*/ 0 w 78"/>
                  <a:gd name="T41" fmla="*/ 1 h 94"/>
                  <a:gd name="T42" fmla="*/ 0 w 78"/>
                  <a:gd name="T43" fmla="*/ 1 h 94"/>
                  <a:gd name="T44" fmla="*/ 0 w 78"/>
                  <a:gd name="T45" fmla="*/ 1 h 94"/>
                  <a:gd name="T46" fmla="*/ 0 w 78"/>
                  <a:gd name="T47" fmla="*/ 1 h 94"/>
                  <a:gd name="T48" fmla="*/ 0 w 78"/>
                  <a:gd name="T49" fmla="*/ 1 h 94"/>
                  <a:gd name="T50" fmla="*/ 0 w 78"/>
                  <a:gd name="T51" fmla="*/ 1 h 94"/>
                  <a:gd name="T52" fmla="*/ 0 w 78"/>
                  <a:gd name="T53" fmla="*/ 1 h 94"/>
                  <a:gd name="T54" fmla="*/ 0 w 78"/>
                  <a:gd name="T55" fmla="*/ 1 h 94"/>
                  <a:gd name="T56" fmla="*/ 0 w 78"/>
                  <a:gd name="T57" fmla="*/ 1 h 94"/>
                  <a:gd name="T58" fmla="*/ 0 w 78"/>
                  <a:gd name="T59" fmla="*/ 1 h 94"/>
                  <a:gd name="T60" fmla="*/ 0 w 78"/>
                  <a:gd name="T61" fmla="*/ 1 h 94"/>
                  <a:gd name="T62" fmla="*/ 0 w 78"/>
                  <a:gd name="T63" fmla="*/ 1 h 94"/>
                  <a:gd name="T64" fmla="*/ 0 w 78"/>
                  <a:gd name="T65" fmla="*/ 1 h 94"/>
                  <a:gd name="T66" fmla="*/ 0 w 78"/>
                  <a:gd name="T67" fmla="*/ 1 h 94"/>
                  <a:gd name="T68" fmla="*/ 0 w 78"/>
                  <a:gd name="T69" fmla="*/ 1 h 94"/>
                  <a:gd name="T70" fmla="*/ 0 w 78"/>
                  <a:gd name="T71" fmla="*/ 1 h 94"/>
                  <a:gd name="T72" fmla="*/ 0 w 78"/>
                  <a:gd name="T73" fmla="*/ 1 h 94"/>
                  <a:gd name="T74" fmla="*/ 0 w 78"/>
                  <a:gd name="T75" fmla="*/ 1 h 94"/>
                  <a:gd name="T76" fmla="*/ 0 w 78"/>
                  <a:gd name="T77" fmla="*/ 1 h 94"/>
                  <a:gd name="T78" fmla="*/ 0 w 78"/>
                  <a:gd name="T79" fmla="*/ 1 h 94"/>
                  <a:gd name="T80" fmla="*/ 0 w 78"/>
                  <a:gd name="T81" fmla="*/ 1 h 94"/>
                  <a:gd name="T82" fmla="*/ 0 w 78"/>
                  <a:gd name="T83" fmla="*/ 1 h 94"/>
                  <a:gd name="T84" fmla="*/ 0 w 78"/>
                  <a:gd name="T85" fmla="*/ 1 h 94"/>
                  <a:gd name="T86" fmla="*/ 0 w 78"/>
                  <a:gd name="T87" fmla="*/ 1 h 94"/>
                  <a:gd name="T88" fmla="*/ 0 w 78"/>
                  <a:gd name="T89" fmla="*/ 1 h 94"/>
                  <a:gd name="T90" fmla="*/ 0 w 78"/>
                  <a:gd name="T91" fmla="*/ 1 h 94"/>
                  <a:gd name="T92" fmla="*/ 0 w 78"/>
                  <a:gd name="T93" fmla="*/ 1 h 94"/>
                  <a:gd name="T94" fmla="*/ 0 w 78"/>
                  <a:gd name="T95" fmla="*/ 1 h 94"/>
                  <a:gd name="T96" fmla="*/ 0 w 78"/>
                  <a:gd name="T97" fmla="*/ 1 h 94"/>
                  <a:gd name="T98" fmla="*/ 0 w 78"/>
                  <a:gd name="T99" fmla="*/ 1 h 94"/>
                  <a:gd name="T100" fmla="*/ 0 w 78"/>
                  <a:gd name="T101" fmla="*/ 1 h 94"/>
                  <a:gd name="T102" fmla="*/ 0 w 78"/>
                  <a:gd name="T103" fmla="*/ 1 h 94"/>
                  <a:gd name="T104" fmla="*/ 0 w 78"/>
                  <a:gd name="T105" fmla="*/ 0 h 94"/>
                  <a:gd name="T106" fmla="*/ 0 w 78"/>
                  <a:gd name="T107" fmla="*/ 0 h 9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8"/>
                  <a:gd name="T163" fmla="*/ 0 h 94"/>
                  <a:gd name="T164" fmla="*/ 78 w 78"/>
                  <a:gd name="T165" fmla="*/ 94 h 9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8" h="94">
                    <a:moveTo>
                      <a:pt x="50" y="0"/>
                    </a:moveTo>
                    <a:lnTo>
                      <a:pt x="47" y="0"/>
                    </a:lnTo>
                    <a:lnTo>
                      <a:pt x="42" y="2"/>
                    </a:lnTo>
                    <a:lnTo>
                      <a:pt x="38" y="4"/>
                    </a:lnTo>
                    <a:lnTo>
                      <a:pt x="34" y="6"/>
                    </a:lnTo>
                    <a:lnTo>
                      <a:pt x="30" y="9"/>
                    </a:lnTo>
                    <a:lnTo>
                      <a:pt x="26" y="11"/>
                    </a:lnTo>
                    <a:lnTo>
                      <a:pt x="21" y="14"/>
                    </a:lnTo>
                    <a:lnTo>
                      <a:pt x="16" y="18"/>
                    </a:lnTo>
                    <a:lnTo>
                      <a:pt x="12" y="22"/>
                    </a:lnTo>
                    <a:lnTo>
                      <a:pt x="9" y="27"/>
                    </a:lnTo>
                    <a:lnTo>
                      <a:pt x="4" y="31"/>
                    </a:lnTo>
                    <a:lnTo>
                      <a:pt x="3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2" y="73"/>
                    </a:lnTo>
                    <a:lnTo>
                      <a:pt x="3" y="77"/>
                    </a:lnTo>
                    <a:lnTo>
                      <a:pt x="3" y="80"/>
                    </a:lnTo>
                    <a:lnTo>
                      <a:pt x="4" y="82"/>
                    </a:lnTo>
                    <a:lnTo>
                      <a:pt x="7" y="88"/>
                    </a:lnTo>
                    <a:lnTo>
                      <a:pt x="9" y="91"/>
                    </a:lnTo>
                    <a:lnTo>
                      <a:pt x="11" y="93"/>
                    </a:lnTo>
                    <a:lnTo>
                      <a:pt x="12" y="94"/>
                    </a:lnTo>
                    <a:lnTo>
                      <a:pt x="24" y="82"/>
                    </a:lnTo>
                    <a:lnTo>
                      <a:pt x="22" y="81"/>
                    </a:lnTo>
                    <a:lnTo>
                      <a:pt x="21" y="80"/>
                    </a:lnTo>
                    <a:lnTo>
                      <a:pt x="19" y="77"/>
                    </a:lnTo>
                    <a:lnTo>
                      <a:pt x="17" y="73"/>
                    </a:lnTo>
                    <a:lnTo>
                      <a:pt x="15" y="68"/>
                    </a:lnTo>
                    <a:lnTo>
                      <a:pt x="15" y="63"/>
                    </a:lnTo>
                    <a:lnTo>
                      <a:pt x="15" y="55"/>
                    </a:lnTo>
                    <a:lnTo>
                      <a:pt x="17" y="48"/>
                    </a:lnTo>
                    <a:lnTo>
                      <a:pt x="19" y="44"/>
                    </a:lnTo>
                    <a:lnTo>
                      <a:pt x="21" y="42"/>
                    </a:lnTo>
                    <a:lnTo>
                      <a:pt x="25" y="39"/>
                    </a:lnTo>
                    <a:lnTo>
                      <a:pt x="29" y="38"/>
                    </a:lnTo>
                    <a:lnTo>
                      <a:pt x="34" y="35"/>
                    </a:lnTo>
                    <a:lnTo>
                      <a:pt x="38" y="35"/>
                    </a:lnTo>
                    <a:lnTo>
                      <a:pt x="43" y="35"/>
                    </a:lnTo>
                    <a:lnTo>
                      <a:pt x="50" y="35"/>
                    </a:lnTo>
                    <a:lnTo>
                      <a:pt x="55" y="35"/>
                    </a:lnTo>
                    <a:lnTo>
                      <a:pt x="60" y="35"/>
                    </a:lnTo>
                    <a:lnTo>
                      <a:pt x="64" y="35"/>
                    </a:lnTo>
                    <a:lnTo>
                      <a:pt x="68" y="36"/>
                    </a:lnTo>
                    <a:lnTo>
                      <a:pt x="72" y="36"/>
                    </a:lnTo>
                    <a:lnTo>
                      <a:pt x="75" y="36"/>
                    </a:lnTo>
                    <a:lnTo>
                      <a:pt x="76" y="36"/>
                    </a:lnTo>
                    <a:lnTo>
                      <a:pt x="78" y="3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D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9" name="Freeform 89"/>
              <p:cNvSpPr>
                <a:spLocks/>
              </p:cNvSpPr>
              <p:nvPr/>
            </p:nvSpPr>
            <p:spPr bwMode="auto">
              <a:xfrm>
                <a:off x="1114" y="3384"/>
                <a:ext cx="15" cy="25"/>
              </a:xfrm>
              <a:custGeom>
                <a:avLst/>
                <a:gdLst>
                  <a:gd name="T0" fmla="*/ 0 w 28"/>
                  <a:gd name="T1" fmla="*/ 0 h 52"/>
                  <a:gd name="T2" fmla="*/ 1 w 28"/>
                  <a:gd name="T3" fmla="*/ 0 h 52"/>
                  <a:gd name="T4" fmla="*/ 1 w 28"/>
                  <a:gd name="T5" fmla="*/ 0 h 52"/>
                  <a:gd name="T6" fmla="*/ 1 w 28"/>
                  <a:gd name="T7" fmla="*/ 0 h 52"/>
                  <a:gd name="T8" fmla="*/ 1 w 28"/>
                  <a:gd name="T9" fmla="*/ 0 h 52"/>
                  <a:gd name="T10" fmla="*/ 1 w 28"/>
                  <a:gd name="T11" fmla="*/ 0 h 52"/>
                  <a:gd name="T12" fmla="*/ 1 w 28"/>
                  <a:gd name="T13" fmla="*/ 0 h 52"/>
                  <a:gd name="T14" fmla="*/ 1 w 28"/>
                  <a:gd name="T15" fmla="*/ 0 h 52"/>
                  <a:gd name="T16" fmla="*/ 1 w 28"/>
                  <a:gd name="T17" fmla="*/ 0 h 52"/>
                  <a:gd name="T18" fmla="*/ 1 w 28"/>
                  <a:gd name="T19" fmla="*/ 0 h 52"/>
                  <a:gd name="T20" fmla="*/ 1 w 28"/>
                  <a:gd name="T21" fmla="*/ 0 h 52"/>
                  <a:gd name="T22" fmla="*/ 1 w 28"/>
                  <a:gd name="T23" fmla="*/ 0 h 52"/>
                  <a:gd name="T24" fmla="*/ 1 w 28"/>
                  <a:gd name="T25" fmla="*/ 0 h 52"/>
                  <a:gd name="T26" fmla="*/ 1 w 28"/>
                  <a:gd name="T27" fmla="*/ 0 h 52"/>
                  <a:gd name="T28" fmla="*/ 1 w 28"/>
                  <a:gd name="T29" fmla="*/ 0 h 52"/>
                  <a:gd name="T30" fmla="*/ 0 w 28"/>
                  <a:gd name="T31" fmla="*/ 0 h 52"/>
                  <a:gd name="T32" fmla="*/ 0 w 28"/>
                  <a:gd name="T33" fmla="*/ 0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52"/>
                  <a:gd name="T53" fmla="*/ 28 w 28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52">
                    <a:moveTo>
                      <a:pt x="0" y="7"/>
                    </a:moveTo>
                    <a:lnTo>
                      <a:pt x="1" y="8"/>
                    </a:lnTo>
                    <a:lnTo>
                      <a:pt x="4" y="12"/>
                    </a:lnTo>
                    <a:lnTo>
                      <a:pt x="5" y="15"/>
                    </a:lnTo>
                    <a:lnTo>
                      <a:pt x="6" y="19"/>
                    </a:lnTo>
                    <a:lnTo>
                      <a:pt x="7" y="23"/>
                    </a:lnTo>
                    <a:lnTo>
                      <a:pt x="9" y="28"/>
                    </a:lnTo>
                    <a:lnTo>
                      <a:pt x="9" y="32"/>
                    </a:lnTo>
                    <a:lnTo>
                      <a:pt x="9" y="37"/>
                    </a:lnTo>
                    <a:lnTo>
                      <a:pt x="9" y="41"/>
                    </a:lnTo>
                    <a:lnTo>
                      <a:pt x="7" y="45"/>
                    </a:lnTo>
                    <a:lnTo>
                      <a:pt x="6" y="50"/>
                    </a:lnTo>
                    <a:lnTo>
                      <a:pt x="5" y="52"/>
                    </a:lnTo>
                    <a:lnTo>
                      <a:pt x="28" y="29"/>
                    </a:lnTo>
                    <a:lnTo>
                      <a:pt x="18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0" name="Freeform 90"/>
              <p:cNvSpPr>
                <a:spLocks/>
              </p:cNvSpPr>
              <p:nvPr/>
            </p:nvSpPr>
            <p:spPr bwMode="auto">
              <a:xfrm>
                <a:off x="1200" y="3550"/>
                <a:ext cx="22" cy="15"/>
              </a:xfrm>
              <a:custGeom>
                <a:avLst/>
                <a:gdLst>
                  <a:gd name="T0" fmla="*/ 1 w 43"/>
                  <a:gd name="T1" fmla="*/ 0 h 31"/>
                  <a:gd name="T2" fmla="*/ 1 w 43"/>
                  <a:gd name="T3" fmla="*/ 0 h 31"/>
                  <a:gd name="T4" fmla="*/ 1 w 43"/>
                  <a:gd name="T5" fmla="*/ 0 h 31"/>
                  <a:gd name="T6" fmla="*/ 1 w 43"/>
                  <a:gd name="T7" fmla="*/ 0 h 31"/>
                  <a:gd name="T8" fmla="*/ 1 w 43"/>
                  <a:gd name="T9" fmla="*/ 0 h 31"/>
                  <a:gd name="T10" fmla="*/ 1 w 43"/>
                  <a:gd name="T11" fmla="*/ 0 h 31"/>
                  <a:gd name="T12" fmla="*/ 1 w 43"/>
                  <a:gd name="T13" fmla="*/ 0 h 31"/>
                  <a:gd name="T14" fmla="*/ 1 w 43"/>
                  <a:gd name="T15" fmla="*/ 0 h 31"/>
                  <a:gd name="T16" fmla="*/ 0 w 43"/>
                  <a:gd name="T17" fmla="*/ 0 h 31"/>
                  <a:gd name="T18" fmla="*/ 1 w 43"/>
                  <a:gd name="T19" fmla="*/ 0 h 31"/>
                  <a:gd name="T20" fmla="*/ 1 w 43"/>
                  <a:gd name="T21" fmla="*/ 0 h 31"/>
                  <a:gd name="T22" fmla="*/ 1 w 43"/>
                  <a:gd name="T23" fmla="*/ 0 h 31"/>
                  <a:gd name="T24" fmla="*/ 1 w 43"/>
                  <a:gd name="T25" fmla="*/ 0 h 31"/>
                  <a:gd name="T26" fmla="*/ 1 w 43"/>
                  <a:gd name="T27" fmla="*/ 0 h 31"/>
                  <a:gd name="T28" fmla="*/ 1 w 43"/>
                  <a:gd name="T29" fmla="*/ 0 h 31"/>
                  <a:gd name="T30" fmla="*/ 1 w 43"/>
                  <a:gd name="T31" fmla="*/ 0 h 31"/>
                  <a:gd name="T32" fmla="*/ 1 w 43"/>
                  <a:gd name="T33" fmla="*/ 0 h 31"/>
                  <a:gd name="T34" fmla="*/ 1 w 43"/>
                  <a:gd name="T35" fmla="*/ 0 h 31"/>
                  <a:gd name="T36" fmla="*/ 1 w 43"/>
                  <a:gd name="T37" fmla="*/ 0 h 31"/>
                  <a:gd name="T38" fmla="*/ 1 w 43"/>
                  <a:gd name="T39" fmla="*/ 0 h 31"/>
                  <a:gd name="T40" fmla="*/ 1 w 43"/>
                  <a:gd name="T41" fmla="*/ 0 h 31"/>
                  <a:gd name="T42" fmla="*/ 1 w 43"/>
                  <a:gd name="T43" fmla="*/ 0 h 31"/>
                  <a:gd name="T44" fmla="*/ 1 w 43"/>
                  <a:gd name="T45" fmla="*/ 0 h 31"/>
                  <a:gd name="T46" fmla="*/ 1 w 43"/>
                  <a:gd name="T47" fmla="*/ 0 h 31"/>
                  <a:gd name="T48" fmla="*/ 1 w 43"/>
                  <a:gd name="T49" fmla="*/ 0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31"/>
                  <a:gd name="T77" fmla="*/ 43 w 4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31">
                    <a:moveTo>
                      <a:pt x="43" y="31"/>
                    </a:moveTo>
                    <a:lnTo>
                      <a:pt x="40" y="29"/>
                    </a:lnTo>
                    <a:lnTo>
                      <a:pt x="34" y="28"/>
                    </a:lnTo>
                    <a:lnTo>
                      <a:pt x="29" y="27"/>
                    </a:lnTo>
                    <a:lnTo>
                      <a:pt x="24" y="27"/>
                    </a:lnTo>
                    <a:lnTo>
                      <a:pt x="17" y="25"/>
                    </a:lnTo>
                    <a:lnTo>
                      <a:pt x="12" y="24"/>
                    </a:lnTo>
                    <a:lnTo>
                      <a:pt x="5" y="23"/>
                    </a:lnTo>
                    <a:lnTo>
                      <a:pt x="0" y="21"/>
                    </a:lnTo>
                    <a:lnTo>
                      <a:pt x="4" y="17"/>
                    </a:lnTo>
                    <a:lnTo>
                      <a:pt x="9" y="13"/>
                    </a:lnTo>
                    <a:lnTo>
                      <a:pt x="15" y="10"/>
                    </a:lnTo>
                    <a:lnTo>
                      <a:pt x="20" y="7"/>
                    </a:lnTo>
                    <a:lnTo>
                      <a:pt x="23" y="3"/>
                    </a:lnTo>
                    <a:lnTo>
                      <a:pt x="26" y="2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3"/>
                    </a:lnTo>
                    <a:lnTo>
                      <a:pt x="29" y="6"/>
                    </a:lnTo>
                    <a:lnTo>
                      <a:pt x="30" y="10"/>
                    </a:lnTo>
                    <a:lnTo>
                      <a:pt x="33" y="13"/>
                    </a:lnTo>
                    <a:lnTo>
                      <a:pt x="36" y="19"/>
                    </a:lnTo>
                    <a:lnTo>
                      <a:pt x="40" y="24"/>
                    </a:lnTo>
                    <a:lnTo>
                      <a:pt x="43" y="31"/>
                    </a:lnTo>
                    <a:close/>
                  </a:path>
                </a:pathLst>
              </a:custGeom>
              <a:solidFill>
                <a:srgbClr val="FFE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1" name="Freeform 91"/>
              <p:cNvSpPr>
                <a:spLocks/>
              </p:cNvSpPr>
              <p:nvPr/>
            </p:nvSpPr>
            <p:spPr bwMode="auto">
              <a:xfrm>
                <a:off x="1087" y="3578"/>
                <a:ext cx="169" cy="108"/>
              </a:xfrm>
              <a:custGeom>
                <a:avLst/>
                <a:gdLst>
                  <a:gd name="T0" fmla="*/ 1 w 338"/>
                  <a:gd name="T1" fmla="*/ 1 h 215"/>
                  <a:gd name="T2" fmla="*/ 1 w 338"/>
                  <a:gd name="T3" fmla="*/ 1 h 215"/>
                  <a:gd name="T4" fmla="*/ 1 w 338"/>
                  <a:gd name="T5" fmla="*/ 1 h 215"/>
                  <a:gd name="T6" fmla="*/ 1 w 338"/>
                  <a:gd name="T7" fmla="*/ 1 h 215"/>
                  <a:gd name="T8" fmla="*/ 1 w 338"/>
                  <a:gd name="T9" fmla="*/ 1 h 215"/>
                  <a:gd name="T10" fmla="*/ 1 w 338"/>
                  <a:gd name="T11" fmla="*/ 1 h 215"/>
                  <a:gd name="T12" fmla="*/ 1 w 338"/>
                  <a:gd name="T13" fmla="*/ 1 h 215"/>
                  <a:gd name="T14" fmla="*/ 1 w 338"/>
                  <a:gd name="T15" fmla="*/ 1 h 215"/>
                  <a:gd name="T16" fmla="*/ 1 w 338"/>
                  <a:gd name="T17" fmla="*/ 1 h 215"/>
                  <a:gd name="T18" fmla="*/ 1 w 338"/>
                  <a:gd name="T19" fmla="*/ 1 h 215"/>
                  <a:gd name="T20" fmla="*/ 1 w 338"/>
                  <a:gd name="T21" fmla="*/ 1 h 215"/>
                  <a:gd name="T22" fmla="*/ 1 w 338"/>
                  <a:gd name="T23" fmla="*/ 1 h 215"/>
                  <a:gd name="T24" fmla="*/ 1 w 338"/>
                  <a:gd name="T25" fmla="*/ 1 h 215"/>
                  <a:gd name="T26" fmla="*/ 1 w 338"/>
                  <a:gd name="T27" fmla="*/ 1 h 215"/>
                  <a:gd name="T28" fmla="*/ 1 w 338"/>
                  <a:gd name="T29" fmla="*/ 1 h 215"/>
                  <a:gd name="T30" fmla="*/ 1 w 338"/>
                  <a:gd name="T31" fmla="*/ 1 h 215"/>
                  <a:gd name="T32" fmla="*/ 1 w 338"/>
                  <a:gd name="T33" fmla="*/ 1 h 215"/>
                  <a:gd name="T34" fmla="*/ 1 w 338"/>
                  <a:gd name="T35" fmla="*/ 1 h 215"/>
                  <a:gd name="T36" fmla="*/ 1 w 338"/>
                  <a:gd name="T37" fmla="*/ 1 h 215"/>
                  <a:gd name="T38" fmla="*/ 1 w 338"/>
                  <a:gd name="T39" fmla="*/ 1 h 215"/>
                  <a:gd name="T40" fmla="*/ 1 w 338"/>
                  <a:gd name="T41" fmla="*/ 1 h 215"/>
                  <a:gd name="T42" fmla="*/ 1 w 338"/>
                  <a:gd name="T43" fmla="*/ 1 h 215"/>
                  <a:gd name="T44" fmla="*/ 1 w 338"/>
                  <a:gd name="T45" fmla="*/ 1 h 215"/>
                  <a:gd name="T46" fmla="*/ 1 w 338"/>
                  <a:gd name="T47" fmla="*/ 1 h 215"/>
                  <a:gd name="T48" fmla="*/ 1 w 338"/>
                  <a:gd name="T49" fmla="*/ 1 h 215"/>
                  <a:gd name="T50" fmla="*/ 1 w 338"/>
                  <a:gd name="T51" fmla="*/ 1 h 215"/>
                  <a:gd name="T52" fmla="*/ 1 w 338"/>
                  <a:gd name="T53" fmla="*/ 1 h 215"/>
                  <a:gd name="T54" fmla="*/ 1 w 338"/>
                  <a:gd name="T55" fmla="*/ 1 h 215"/>
                  <a:gd name="T56" fmla="*/ 1 w 338"/>
                  <a:gd name="T57" fmla="*/ 1 h 215"/>
                  <a:gd name="T58" fmla="*/ 1 w 338"/>
                  <a:gd name="T59" fmla="*/ 1 h 215"/>
                  <a:gd name="T60" fmla="*/ 1 w 338"/>
                  <a:gd name="T61" fmla="*/ 1 h 215"/>
                  <a:gd name="T62" fmla="*/ 1 w 338"/>
                  <a:gd name="T63" fmla="*/ 1 h 215"/>
                  <a:gd name="T64" fmla="*/ 1 w 338"/>
                  <a:gd name="T65" fmla="*/ 1 h 215"/>
                  <a:gd name="T66" fmla="*/ 1 w 338"/>
                  <a:gd name="T67" fmla="*/ 1 h 215"/>
                  <a:gd name="T68" fmla="*/ 1 w 338"/>
                  <a:gd name="T69" fmla="*/ 1 h 215"/>
                  <a:gd name="T70" fmla="*/ 1 w 338"/>
                  <a:gd name="T71" fmla="*/ 1 h 215"/>
                  <a:gd name="T72" fmla="*/ 1 w 338"/>
                  <a:gd name="T73" fmla="*/ 1 h 215"/>
                  <a:gd name="T74" fmla="*/ 1 w 338"/>
                  <a:gd name="T75" fmla="*/ 1 h 215"/>
                  <a:gd name="T76" fmla="*/ 1 w 338"/>
                  <a:gd name="T77" fmla="*/ 1 h 215"/>
                  <a:gd name="T78" fmla="*/ 1 w 338"/>
                  <a:gd name="T79" fmla="*/ 1 h 215"/>
                  <a:gd name="T80" fmla="*/ 1 w 338"/>
                  <a:gd name="T81" fmla="*/ 1 h 215"/>
                  <a:gd name="T82" fmla="*/ 1 w 338"/>
                  <a:gd name="T83" fmla="*/ 1 h 215"/>
                  <a:gd name="T84" fmla="*/ 1 w 338"/>
                  <a:gd name="T85" fmla="*/ 1 h 215"/>
                  <a:gd name="T86" fmla="*/ 1 w 338"/>
                  <a:gd name="T87" fmla="*/ 1 h 215"/>
                  <a:gd name="T88" fmla="*/ 1 w 338"/>
                  <a:gd name="T89" fmla="*/ 1 h 215"/>
                  <a:gd name="T90" fmla="*/ 1 w 338"/>
                  <a:gd name="T91" fmla="*/ 1 h 215"/>
                  <a:gd name="T92" fmla="*/ 1 w 338"/>
                  <a:gd name="T93" fmla="*/ 1 h 215"/>
                  <a:gd name="T94" fmla="*/ 1 w 338"/>
                  <a:gd name="T95" fmla="*/ 1 h 215"/>
                  <a:gd name="T96" fmla="*/ 1 w 338"/>
                  <a:gd name="T97" fmla="*/ 1 h 215"/>
                  <a:gd name="T98" fmla="*/ 0 w 338"/>
                  <a:gd name="T99" fmla="*/ 1 h 215"/>
                  <a:gd name="T100" fmla="*/ 1 w 338"/>
                  <a:gd name="T101" fmla="*/ 1 h 215"/>
                  <a:gd name="T102" fmla="*/ 1 w 338"/>
                  <a:gd name="T103" fmla="*/ 1 h 215"/>
                  <a:gd name="T104" fmla="*/ 1 w 338"/>
                  <a:gd name="T105" fmla="*/ 1 h 215"/>
                  <a:gd name="T106" fmla="*/ 1 w 338"/>
                  <a:gd name="T107" fmla="*/ 1 h 215"/>
                  <a:gd name="T108" fmla="*/ 1 w 338"/>
                  <a:gd name="T109" fmla="*/ 1 h 215"/>
                  <a:gd name="T110" fmla="*/ 1 w 338"/>
                  <a:gd name="T111" fmla="*/ 1 h 215"/>
                  <a:gd name="T112" fmla="*/ 1 w 338"/>
                  <a:gd name="T113" fmla="*/ 1 h 215"/>
                  <a:gd name="T114" fmla="*/ 1 w 338"/>
                  <a:gd name="T115" fmla="*/ 1 h 215"/>
                  <a:gd name="T116" fmla="*/ 1 w 338"/>
                  <a:gd name="T117" fmla="*/ 1 h 215"/>
                  <a:gd name="T118" fmla="*/ 1 w 338"/>
                  <a:gd name="T119" fmla="*/ 1 h 215"/>
                  <a:gd name="T120" fmla="*/ 1 w 338"/>
                  <a:gd name="T121" fmla="*/ 1 h 215"/>
                  <a:gd name="T122" fmla="*/ 1 w 338"/>
                  <a:gd name="T123" fmla="*/ 1 h 215"/>
                  <a:gd name="T124" fmla="*/ 1 w 338"/>
                  <a:gd name="T125" fmla="*/ 1 h 21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38"/>
                  <a:gd name="T190" fmla="*/ 0 h 215"/>
                  <a:gd name="T191" fmla="*/ 338 w 338"/>
                  <a:gd name="T192" fmla="*/ 215 h 21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38" h="215">
                    <a:moveTo>
                      <a:pt x="173" y="47"/>
                    </a:moveTo>
                    <a:lnTo>
                      <a:pt x="173" y="46"/>
                    </a:lnTo>
                    <a:lnTo>
                      <a:pt x="174" y="43"/>
                    </a:lnTo>
                    <a:lnTo>
                      <a:pt x="175" y="38"/>
                    </a:lnTo>
                    <a:lnTo>
                      <a:pt x="178" y="33"/>
                    </a:lnTo>
                    <a:lnTo>
                      <a:pt x="179" y="25"/>
                    </a:lnTo>
                    <a:lnTo>
                      <a:pt x="182" y="18"/>
                    </a:lnTo>
                    <a:lnTo>
                      <a:pt x="184" y="10"/>
                    </a:lnTo>
                    <a:lnTo>
                      <a:pt x="187" y="4"/>
                    </a:lnTo>
                    <a:lnTo>
                      <a:pt x="188" y="1"/>
                    </a:lnTo>
                    <a:lnTo>
                      <a:pt x="190" y="0"/>
                    </a:lnTo>
                    <a:lnTo>
                      <a:pt x="191" y="1"/>
                    </a:lnTo>
                    <a:lnTo>
                      <a:pt x="192" y="6"/>
                    </a:lnTo>
                    <a:lnTo>
                      <a:pt x="195" y="10"/>
                    </a:lnTo>
                    <a:lnTo>
                      <a:pt x="199" y="14"/>
                    </a:lnTo>
                    <a:lnTo>
                      <a:pt x="201" y="19"/>
                    </a:lnTo>
                    <a:lnTo>
                      <a:pt x="205" y="25"/>
                    </a:lnTo>
                    <a:lnTo>
                      <a:pt x="209" y="31"/>
                    </a:lnTo>
                    <a:lnTo>
                      <a:pt x="213" y="38"/>
                    </a:lnTo>
                    <a:lnTo>
                      <a:pt x="217" y="43"/>
                    </a:lnTo>
                    <a:lnTo>
                      <a:pt x="222" y="50"/>
                    </a:lnTo>
                    <a:lnTo>
                      <a:pt x="228" y="55"/>
                    </a:lnTo>
                    <a:lnTo>
                      <a:pt x="233" y="61"/>
                    </a:lnTo>
                    <a:lnTo>
                      <a:pt x="238" y="67"/>
                    </a:lnTo>
                    <a:lnTo>
                      <a:pt x="243" y="72"/>
                    </a:lnTo>
                    <a:lnTo>
                      <a:pt x="250" y="76"/>
                    </a:lnTo>
                    <a:lnTo>
                      <a:pt x="256" y="81"/>
                    </a:lnTo>
                    <a:lnTo>
                      <a:pt x="259" y="84"/>
                    </a:lnTo>
                    <a:lnTo>
                      <a:pt x="264" y="85"/>
                    </a:lnTo>
                    <a:lnTo>
                      <a:pt x="268" y="88"/>
                    </a:lnTo>
                    <a:lnTo>
                      <a:pt x="272" y="90"/>
                    </a:lnTo>
                    <a:lnTo>
                      <a:pt x="277" y="93"/>
                    </a:lnTo>
                    <a:lnTo>
                      <a:pt x="283" y="94"/>
                    </a:lnTo>
                    <a:lnTo>
                      <a:pt x="287" y="97"/>
                    </a:lnTo>
                    <a:lnTo>
                      <a:pt x="292" y="98"/>
                    </a:lnTo>
                    <a:lnTo>
                      <a:pt x="296" y="99"/>
                    </a:lnTo>
                    <a:lnTo>
                      <a:pt x="301" y="102"/>
                    </a:lnTo>
                    <a:lnTo>
                      <a:pt x="305" y="103"/>
                    </a:lnTo>
                    <a:lnTo>
                      <a:pt x="310" y="106"/>
                    </a:lnTo>
                    <a:lnTo>
                      <a:pt x="314" y="107"/>
                    </a:lnTo>
                    <a:lnTo>
                      <a:pt x="318" y="109"/>
                    </a:lnTo>
                    <a:lnTo>
                      <a:pt x="322" y="110"/>
                    </a:lnTo>
                    <a:lnTo>
                      <a:pt x="326" y="111"/>
                    </a:lnTo>
                    <a:lnTo>
                      <a:pt x="326" y="114"/>
                    </a:lnTo>
                    <a:lnTo>
                      <a:pt x="327" y="118"/>
                    </a:lnTo>
                    <a:lnTo>
                      <a:pt x="328" y="120"/>
                    </a:lnTo>
                    <a:lnTo>
                      <a:pt x="331" y="124"/>
                    </a:lnTo>
                    <a:lnTo>
                      <a:pt x="332" y="127"/>
                    </a:lnTo>
                    <a:lnTo>
                      <a:pt x="335" y="131"/>
                    </a:lnTo>
                    <a:lnTo>
                      <a:pt x="338" y="137"/>
                    </a:lnTo>
                    <a:lnTo>
                      <a:pt x="338" y="143"/>
                    </a:lnTo>
                    <a:lnTo>
                      <a:pt x="335" y="144"/>
                    </a:lnTo>
                    <a:lnTo>
                      <a:pt x="334" y="147"/>
                    </a:lnTo>
                    <a:lnTo>
                      <a:pt x="332" y="150"/>
                    </a:lnTo>
                    <a:lnTo>
                      <a:pt x="331" y="154"/>
                    </a:lnTo>
                    <a:lnTo>
                      <a:pt x="328" y="161"/>
                    </a:lnTo>
                    <a:lnTo>
                      <a:pt x="327" y="164"/>
                    </a:lnTo>
                    <a:lnTo>
                      <a:pt x="326" y="164"/>
                    </a:lnTo>
                    <a:lnTo>
                      <a:pt x="325" y="164"/>
                    </a:lnTo>
                    <a:lnTo>
                      <a:pt x="319" y="162"/>
                    </a:lnTo>
                    <a:lnTo>
                      <a:pt x="314" y="161"/>
                    </a:lnTo>
                    <a:lnTo>
                      <a:pt x="311" y="160"/>
                    </a:lnTo>
                    <a:lnTo>
                      <a:pt x="307" y="160"/>
                    </a:lnTo>
                    <a:lnTo>
                      <a:pt x="305" y="158"/>
                    </a:lnTo>
                    <a:lnTo>
                      <a:pt x="301" y="158"/>
                    </a:lnTo>
                    <a:lnTo>
                      <a:pt x="297" y="157"/>
                    </a:lnTo>
                    <a:lnTo>
                      <a:pt x="293" y="157"/>
                    </a:lnTo>
                    <a:lnTo>
                      <a:pt x="289" y="154"/>
                    </a:lnTo>
                    <a:lnTo>
                      <a:pt x="285" y="154"/>
                    </a:lnTo>
                    <a:lnTo>
                      <a:pt x="281" y="152"/>
                    </a:lnTo>
                    <a:lnTo>
                      <a:pt x="277" y="150"/>
                    </a:lnTo>
                    <a:lnTo>
                      <a:pt x="272" y="149"/>
                    </a:lnTo>
                    <a:lnTo>
                      <a:pt x="268" y="148"/>
                    </a:lnTo>
                    <a:lnTo>
                      <a:pt x="264" y="147"/>
                    </a:lnTo>
                    <a:lnTo>
                      <a:pt x="259" y="145"/>
                    </a:lnTo>
                    <a:lnTo>
                      <a:pt x="255" y="144"/>
                    </a:lnTo>
                    <a:lnTo>
                      <a:pt x="252" y="141"/>
                    </a:lnTo>
                    <a:lnTo>
                      <a:pt x="247" y="140"/>
                    </a:lnTo>
                    <a:lnTo>
                      <a:pt x="243" y="137"/>
                    </a:lnTo>
                    <a:lnTo>
                      <a:pt x="239" y="136"/>
                    </a:lnTo>
                    <a:lnTo>
                      <a:pt x="237" y="133"/>
                    </a:lnTo>
                    <a:lnTo>
                      <a:pt x="230" y="128"/>
                    </a:lnTo>
                    <a:lnTo>
                      <a:pt x="226" y="124"/>
                    </a:lnTo>
                    <a:lnTo>
                      <a:pt x="221" y="118"/>
                    </a:lnTo>
                    <a:lnTo>
                      <a:pt x="217" y="114"/>
                    </a:lnTo>
                    <a:lnTo>
                      <a:pt x="213" y="109"/>
                    </a:lnTo>
                    <a:lnTo>
                      <a:pt x="208" y="106"/>
                    </a:lnTo>
                    <a:lnTo>
                      <a:pt x="201" y="101"/>
                    </a:lnTo>
                    <a:lnTo>
                      <a:pt x="195" y="98"/>
                    </a:lnTo>
                    <a:lnTo>
                      <a:pt x="188" y="95"/>
                    </a:lnTo>
                    <a:lnTo>
                      <a:pt x="183" y="97"/>
                    </a:lnTo>
                    <a:lnTo>
                      <a:pt x="178" y="98"/>
                    </a:lnTo>
                    <a:lnTo>
                      <a:pt x="174" y="101"/>
                    </a:lnTo>
                    <a:lnTo>
                      <a:pt x="169" y="105"/>
                    </a:lnTo>
                    <a:lnTo>
                      <a:pt x="165" y="110"/>
                    </a:lnTo>
                    <a:lnTo>
                      <a:pt x="162" y="114"/>
                    </a:lnTo>
                    <a:lnTo>
                      <a:pt x="161" y="118"/>
                    </a:lnTo>
                    <a:lnTo>
                      <a:pt x="159" y="122"/>
                    </a:lnTo>
                    <a:lnTo>
                      <a:pt x="158" y="127"/>
                    </a:lnTo>
                    <a:lnTo>
                      <a:pt x="155" y="131"/>
                    </a:lnTo>
                    <a:lnTo>
                      <a:pt x="153" y="136"/>
                    </a:lnTo>
                    <a:lnTo>
                      <a:pt x="152" y="141"/>
                    </a:lnTo>
                    <a:lnTo>
                      <a:pt x="149" y="148"/>
                    </a:lnTo>
                    <a:lnTo>
                      <a:pt x="146" y="153"/>
                    </a:lnTo>
                    <a:lnTo>
                      <a:pt x="142" y="160"/>
                    </a:lnTo>
                    <a:lnTo>
                      <a:pt x="138" y="165"/>
                    </a:lnTo>
                    <a:lnTo>
                      <a:pt x="136" y="171"/>
                    </a:lnTo>
                    <a:lnTo>
                      <a:pt x="129" y="177"/>
                    </a:lnTo>
                    <a:lnTo>
                      <a:pt x="124" y="183"/>
                    </a:lnTo>
                    <a:lnTo>
                      <a:pt x="117" y="189"/>
                    </a:lnTo>
                    <a:lnTo>
                      <a:pt x="111" y="194"/>
                    </a:lnTo>
                    <a:lnTo>
                      <a:pt x="104" y="198"/>
                    </a:lnTo>
                    <a:lnTo>
                      <a:pt x="98" y="202"/>
                    </a:lnTo>
                    <a:lnTo>
                      <a:pt x="91" y="206"/>
                    </a:lnTo>
                    <a:lnTo>
                      <a:pt x="86" y="209"/>
                    </a:lnTo>
                    <a:lnTo>
                      <a:pt x="79" y="211"/>
                    </a:lnTo>
                    <a:lnTo>
                      <a:pt x="74" y="213"/>
                    </a:lnTo>
                    <a:lnTo>
                      <a:pt x="70" y="213"/>
                    </a:lnTo>
                    <a:lnTo>
                      <a:pt x="69" y="215"/>
                    </a:lnTo>
                    <a:lnTo>
                      <a:pt x="65" y="212"/>
                    </a:lnTo>
                    <a:lnTo>
                      <a:pt x="70" y="207"/>
                    </a:lnTo>
                    <a:lnTo>
                      <a:pt x="73" y="200"/>
                    </a:lnTo>
                    <a:lnTo>
                      <a:pt x="74" y="195"/>
                    </a:lnTo>
                    <a:lnTo>
                      <a:pt x="74" y="189"/>
                    </a:lnTo>
                    <a:lnTo>
                      <a:pt x="73" y="182"/>
                    </a:lnTo>
                    <a:lnTo>
                      <a:pt x="69" y="175"/>
                    </a:lnTo>
                    <a:lnTo>
                      <a:pt x="65" y="168"/>
                    </a:lnTo>
                    <a:lnTo>
                      <a:pt x="61" y="161"/>
                    </a:lnTo>
                    <a:lnTo>
                      <a:pt x="59" y="154"/>
                    </a:lnTo>
                    <a:lnTo>
                      <a:pt x="55" y="152"/>
                    </a:lnTo>
                    <a:lnTo>
                      <a:pt x="49" y="150"/>
                    </a:lnTo>
                    <a:lnTo>
                      <a:pt x="45" y="148"/>
                    </a:lnTo>
                    <a:lnTo>
                      <a:pt x="43" y="147"/>
                    </a:lnTo>
                    <a:lnTo>
                      <a:pt x="38" y="141"/>
                    </a:lnTo>
                    <a:lnTo>
                      <a:pt x="34" y="136"/>
                    </a:lnTo>
                    <a:lnTo>
                      <a:pt x="31" y="131"/>
                    </a:lnTo>
                    <a:lnTo>
                      <a:pt x="30" y="126"/>
                    </a:lnTo>
                    <a:lnTo>
                      <a:pt x="31" y="120"/>
                    </a:lnTo>
                    <a:lnTo>
                      <a:pt x="34" y="116"/>
                    </a:lnTo>
                    <a:lnTo>
                      <a:pt x="34" y="111"/>
                    </a:lnTo>
                    <a:lnTo>
                      <a:pt x="28" y="107"/>
                    </a:lnTo>
                    <a:lnTo>
                      <a:pt x="24" y="105"/>
                    </a:lnTo>
                    <a:lnTo>
                      <a:pt x="21" y="102"/>
                    </a:lnTo>
                    <a:lnTo>
                      <a:pt x="17" y="99"/>
                    </a:lnTo>
                    <a:lnTo>
                      <a:pt x="13" y="97"/>
                    </a:lnTo>
                    <a:lnTo>
                      <a:pt x="9" y="93"/>
                    </a:lnTo>
                    <a:lnTo>
                      <a:pt x="6" y="89"/>
                    </a:lnTo>
                    <a:lnTo>
                      <a:pt x="3" y="84"/>
                    </a:lnTo>
                    <a:lnTo>
                      <a:pt x="1" y="80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3" y="61"/>
                    </a:lnTo>
                    <a:lnTo>
                      <a:pt x="7" y="55"/>
                    </a:lnTo>
                    <a:lnTo>
                      <a:pt x="10" y="50"/>
                    </a:lnTo>
                    <a:lnTo>
                      <a:pt x="11" y="44"/>
                    </a:lnTo>
                    <a:lnTo>
                      <a:pt x="14" y="40"/>
                    </a:lnTo>
                    <a:lnTo>
                      <a:pt x="17" y="36"/>
                    </a:lnTo>
                    <a:lnTo>
                      <a:pt x="17" y="31"/>
                    </a:lnTo>
                    <a:lnTo>
                      <a:pt x="18" y="27"/>
                    </a:lnTo>
                    <a:lnTo>
                      <a:pt x="19" y="23"/>
                    </a:lnTo>
                    <a:lnTo>
                      <a:pt x="21" y="21"/>
                    </a:lnTo>
                    <a:lnTo>
                      <a:pt x="21" y="13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91" y="13"/>
                    </a:lnTo>
                    <a:lnTo>
                      <a:pt x="93" y="14"/>
                    </a:lnTo>
                    <a:lnTo>
                      <a:pt x="95" y="21"/>
                    </a:lnTo>
                    <a:lnTo>
                      <a:pt x="98" y="23"/>
                    </a:lnTo>
                    <a:lnTo>
                      <a:pt x="100" y="27"/>
                    </a:lnTo>
                    <a:lnTo>
                      <a:pt x="103" y="33"/>
                    </a:lnTo>
                    <a:lnTo>
                      <a:pt x="108" y="36"/>
                    </a:lnTo>
                    <a:lnTo>
                      <a:pt x="111" y="40"/>
                    </a:lnTo>
                    <a:lnTo>
                      <a:pt x="115" y="46"/>
                    </a:lnTo>
                    <a:lnTo>
                      <a:pt x="119" y="50"/>
                    </a:lnTo>
                    <a:lnTo>
                      <a:pt x="123" y="53"/>
                    </a:lnTo>
                    <a:lnTo>
                      <a:pt x="127" y="56"/>
                    </a:lnTo>
                    <a:lnTo>
                      <a:pt x="131" y="59"/>
                    </a:lnTo>
                    <a:lnTo>
                      <a:pt x="135" y="60"/>
                    </a:lnTo>
                    <a:lnTo>
                      <a:pt x="138" y="60"/>
                    </a:lnTo>
                    <a:lnTo>
                      <a:pt x="144" y="59"/>
                    </a:lnTo>
                    <a:lnTo>
                      <a:pt x="150" y="57"/>
                    </a:lnTo>
                    <a:lnTo>
                      <a:pt x="155" y="56"/>
                    </a:lnTo>
                    <a:lnTo>
                      <a:pt x="162" y="53"/>
                    </a:lnTo>
                    <a:lnTo>
                      <a:pt x="165" y="51"/>
                    </a:lnTo>
                    <a:lnTo>
                      <a:pt x="169" y="48"/>
                    </a:lnTo>
                    <a:lnTo>
                      <a:pt x="170" y="47"/>
                    </a:lnTo>
                    <a:lnTo>
                      <a:pt x="173" y="47"/>
                    </a:lnTo>
                    <a:close/>
                  </a:path>
                </a:pathLst>
              </a:custGeom>
              <a:solidFill>
                <a:srgbClr val="FFE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2" name="Freeform 92"/>
              <p:cNvSpPr>
                <a:spLocks/>
              </p:cNvSpPr>
              <p:nvPr/>
            </p:nvSpPr>
            <p:spPr bwMode="auto">
              <a:xfrm>
                <a:off x="1142" y="3385"/>
                <a:ext cx="39" cy="27"/>
              </a:xfrm>
              <a:custGeom>
                <a:avLst/>
                <a:gdLst>
                  <a:gd name="T0" fmla="*/ 1 w 78"/>
                  <a:gd name="T1" fmla="*/ 0 h 54"/>
                  <a:gd name="T2" fmla="*/ 1 w 78"/>
                  <a:gd name="T3" fmla="*/ 1 h 54"/>
                  <a:gd name="T4" fmla="*/ 1 w 78"/>
                  <a:gd name="T5" fmla="*/ 1 h 54"/>
                  <a:gd name="T6" fmla="*/ 0 w 78"/>
                  <a:gd name="T7" fmla="*/ 1 h 54"/>
                  <a:gd name="T8" fmla="*/ 1 w 78"/>
                  <a:gd name="T9" fmla="*/ 0 h 54"/>
                  <a:gd name="T10" fmla="*/ 1 w 78"/>
                  <a:gd name="T11" fmla="*/ 0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54"/>
                  <a:gd name="T20" fmla="*/ 78 w 78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54">
                    <a:moveTo>
                      <a:pt x="27" y="0"/>
                    </a:moveTo>
                    <a:lnTo>
                      <a:pt x="78" y="25"/>
                    </a:lnTo>
                    <a:lnTo>
                      <a:pt x="36" y="54"/>
                    </a:lnTo>
                    <a:lnTo>
                      <a:pt x="0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3" name="Freeform 93"/>
              <p:cNvSpPr>
                <a:spLocks/>
              </p:cNvSpPr>
              <p:nvPr/>
            </p:nvSpPr>
            <p:spPr bwMode="auto">
              <a:xfrm>
                <a:off x="1248" y="3517"/>
                <a:ext cx="39" cy="39"/>
              </a:xfrm>
              <a:custGeom>
                <a:avLst/>
                <a:gdLst>
                  <a:gd name="T0" fmla="*/ 1 w 77"/>
                  <a:gd name="T1" fmla="*/ 1 h 78"/>
                  <a:gd name="T2" fmla="*/ 1 w 77"/>
                  <a:gd name="T3" fmla="*/ 1 h 78"/>
                  <a:gd name="T4" fmla="*/ 1 w 77"/>
                  <a:gd name="T5" fmla="*/ 1 h 78"/>
                  <a:gd name="T6" fmla="*/ 1 w 77"/>
                  <a:gd name="T7" fmla="*/ 1 h 78"/>
                  <a:gd name="T8" fmla="*/ 1 w 77"/>
                  <a:gd name="T9" fmla="*/ 1 h 78"/>
                  <a:gd name="T10" fmla="*/ 1 w 77"/>
                  <a:gd name="T11" fmla="*/ 1 h 78"/>
                  <a:gd name="T12" fmla="*/ 1 w 77"/>
                  <a:gd name="T13" fmla="*/ 1 h 78"/>
                  <a:gd name="T14" fmla="*/ 1 w 77"/>
                  <a:gd name="T15" fmla="*/ 1 h 78"/>
                  <a:gd name="T16" fmla="*/ 1 w 77"/>
                  <a:gd name="T17" fmla="*/ 1 h 78"/>
                  <a:gd name="T18" fmla="*/ 1 w 77"/>
                  <a:gd name="T19" fmla="*/ 1 h 78"/>
                  <a:gd name="T20" fmla="*/ 1 w 77"/>
                  <a:gd name="T21" fmla="*/ 1 h 78"/>
                  <a:gd name="T22" fmla="*/ 1 w 77"/>
                  <a:gd name="T23" fmla="*/ 1 h 78"/>
                  <a:gd name="T24" fmla="*/ 1 w 77"/>
                  <a:gd name="T25" fmla="*/ 1 h 78"/>
                  <a:gd name="T26" fmla="*/ 1 w 77"/>
                  <a:gd name="T27" fmla="*/ 1 h 78"/>
                  <a:gd name="T28" fmla="*/ 1 w 77"/>
                  <a:gd name="T29" fmla="*/ 1 h 78"/>
                  <a:gd name="T30" fmla="*/ 1 w 77"/>
                  <a:gd name="T31" fmla="*/ 1 h 78"/>
                  <a:gd name="T32" fmla="*/ 1 w 77"/>
                  <a:gd name="T33" fmla="*/ 1 h 78"/>
                  <a:gd name="T34" fmla="*/ 1 w 77"/>
                  <a:gd name="T35" fmla="*/ 1 h 78"/>
                  <a:gd name="T36" fmla="*/ 1 w 77"/>
                  <a:gd name="T37" fmla="*/ 1 h 78"/>
                  <a:gd name="T38" fmla="*/ 1 w 77"/>
                  <a:gd name="T39" fmla="*/ 0 h 78"/>
                  <a:gd name="T40" fmla="*/ 1 w 77"/>
                  <a:gd name="T41" fmla="*/ 0 h 78"/>
                  <a:gd name="T42" fmla="*/ 1 w 77"/>
                  <a:gd name="T43" fmla="*/ 0 h 78"/>
                  <a:gd name="T44" fmla="*/ 1 w 77"/>
                  <a:gd name="T45" fmla="*/ 0 h 78"/>
                  <a:gd name="T46" fmla="*/ 1 w 77"/>
                  <a:gd name="T47" fmla="*/ 0 h 78"/>
                  <a:gd name="T48" fmla="*/ 1 w 77"/>
                  <a:gd name="T49" fmla="*/ 1 h 78"/>
                  <a:gd name="T50" fmla="*/ 1 w 77"/>
                  <a:gd name="T51" fmla="*/ 1 h 78"/>
                  <a:gd name="T52" fmla="*/ 1 w 77"/>
                  <a:gd name="T53" fmla="*/ 1 h 78"/>
                  <a:gd name="T54" fmla="*/ 1 w 77"/>
                  <a:gd name="T55" fmla="*/ 1 h 78"/>
                  <a:gd name="T56" fmla="*/ 1 w 77"/>
                  <a:gd name="T57" fmla="*/ 1 h 78"/>
                  <a:gd name="T58" fmla="*/ 1 w 77"/>
                  <a:gd name="T59" fmla="*/ 1 h 78"/>
                  <a:gd name="T60" fmla="*/ 0 w 77"/>
                  <a:gd name="T61" fmla="*/ 1 h 78"/>
                  <a:gd name="T62" fmla="*/ 0 w 77"/>
                  <a:gd name="T63" fmla="*/ 1 h 78"/>
                  <a:gd name="T64" fmla="*/ 0 w 77"/>
                  <a:gd name="T65" fmla="*/ 1 h 78"/>
                  <a:gd name="T66" fmla="*/ 0 w 77"/>
                  <a:gd name="T67" fmla="*/ 1 h 78"/>
                  <a:gd name="T68" fmla="*/ 0 w 77"/>
                  <a:gd name="T69" fmla="*/ 1 h 78"/>
                  <a:gd name="T70" fmla="*/ 1 w 77"/>
                  <a:gd name="T71" fmla="*/ 1 h 78"/>
                  <a:gd name="T72" fmla="*/ 1 w 77"/>
                  <a:gd name="T73" fmla="*/ 1 h 78"/>
                  <a:gd name="T74" fmla="*/ 1 w 77"/>
                  <a:gd name="T75" fmla="*/ 1 h 78"/>
                  <a:gd name="T76" fmla="*/ 1 w 77"/>
                  <a:gd name="T77" fmla="*/ 1 h 78"/>
                  <a:gd name="T78" fmla="*/ 1 w 77"/>
                  <a:gd name="T79" fmla="*/ 1 h 78"/>
                  <a:gd name="T80" fmla="*/ 1 w 77"/>
                  <a:gd name="T81" fmla="*/ 1 h 78"/>
                  <a:gd name="T82" fmla="*/ 1 w 77"/>
                  <a:gd name="T83" fmla="*/ 1 h 78"/>
                  <a:gd name="T84" fmla="*/ 1 w 77"/>
                  <a:gd name="T85" fmla="*/ 1 h 78"/>
                  <a:gd name="T86" fmla="*/ 1 w 77"/>
                  <a:gd name="T87" fmla="*/ 1 h 78"/>
                  <a:gd name="T88" fmla="*/ 1 w 77"/>
                  <a:gd name="T89" fmla="*/ 1 h 78"/>
                  <a:gd name="T90" fmla="*/ 1 w 77"/>
                  <a:gd name="T91" fmla="*/ 1 h 7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7"/>
                  <a:gd name="T139" fmla="*/ 0 h 78"/>
                  <a:gd name="T140" fmla="*/ 77 w 77"/>
                  <a:gd name="T141" fmla="*/ 78 h 7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7" h="78">
                    <a:moveTo>
                      <a:pt x="39" y="78"/>
                    </a:moveTo>
                    <a:lnTo>
                      <a:pt x="47" y="77"/>
                    </a:lnTo>
                    <a:lnTo>
                      <a:pt x="54" y="73"/>
                    </a:lnTo>
                    <a:lnTo>
                      <a:pt x="60" y="69"/>
                    </a:lnTo>
                    <a:lnTo>
                      <a:pt x="65" y="65"/>
                    </a:lnTo>
                    <a:lnTo>
                      <a:pt x="69" y="57"/>
                    </a:lnTo>
                    <a:lnTo>
                      <a:pt x="73" y="51"/>
                    </a:lnTo>
                    <a:lnTo>
                      <a:pt x="75" y="47"/>
                    </a:lnTo>
                    <a:lnTo>
                      <a:pt x="76" y="43"/>
                    </a:lnTo>
                    <a:lnTo>
                      <a:pt x="76" y="39"/>
                    </a:lnTo>
                    <a:lnTo>
                      <a:pt x="77" y="35"/>
                    </a:lnTo>
                    <a:lnTo>
                      <a:pt x="76" y="31"/>
                    </a:lnTo>
                    <a:lnTo>
                      <a:pt x="76" y="27"/>
                    </a:lnTo>
                    <a:lnTo>
                      <a:pt x="75" y="24"/>
                    </a:lnTo>
                    <a:lnTo>
                      <a:pt x="73" y="20"/>
                    </a:lnTo>
                    <a:lnTo>
                      <a:pt x="68" y="14"/>
                    </a:lnTo>
                    <a:lnTo>
                      <a:pt x="64" y="9"/>
                    </a:lnTo>
                    <a:lnTo>
                      <a:pt x="56" y="5"/>
                    </a:lnTo>
                    <a:lnTo>
                      <a:pt x="51" y="1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2" y="2"/>
                    </a:lnTo>
                    <a:lnTo>
                      <a:pt x="14" y="5"/>
                    </a:lnTo>
                    <a:lnTo>
                      <a:pt x="10" y="10"/>
                    </a:lnTo>
                    <a:lnTo>
                      <a:pt x="5" y="15"/>
                    </a:lnTo>
                    <a:lnTo>
                      <a:pt x="3" y="22"/>
                    </a:lnTo>
                    <a:lnTo>
                      <a:pt x="1" y="26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1" y="49"/>
                    </a:lnTo>
                    <a:lnTo>
                      <a:pt x="3" y="53"/>
                    </a:lnTo>
                    <a:lnTo>
                      <a:pt x="6" y="60"/>
                    </a:lnTo>
                    <a:lnTo>
                      <a:pt x="12" y="66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27" y="76"/>
                    </a:lnTo>
                    <a:lnTo>
                      <a:pt x="31" y="77"/>
                    </a:lnTo>
                    <a:lnTo>
                      <a:pt x="35" y="77"/>
                    </a:lnTo>
                    <a:lnTo>
                      <a:pt x="39" y="78"/>
                    </a:lnTo>
                    <a:close/>
                  </a:path>
                </a:pathLst>
              </a:custGeom>
              <a:solidFill>
                <a:srgbClr val="59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4" name="Freeform 94"/>
              <p:cNvSpPr>
                <a:spLocks/>
              </p:cNvSpPr>
              <p:nvPr/>
            </p:nvSpPr>
            <p:spPr bwMode="auto">
              <a:xfrm>
                <a:off x="1250" y="3519"/>
                <a:ext cx="12" cy="19"/>
              </a:xfrm>
              <a:custGeom>
                <a:avLst/>
                <a:gdLst>
                  <a:gd name="T0" fmla="*/ 0 w 25"/>
                  <a:gd name="T1" fmla="*/ 0 h 40"/>
                  <a:gd name="T2" fmla="*/ 0 w 25"/>
                  <a:gd name="T3" fmla="*/ 0 h 40"/>
                  <a:gd name="T4" fmla="*/ 0 w 25"/>
                  <a:gd name="T5" fmla="*/ 0 h 40"/>
                  <a:gd name="T6" fmla="*/ 0 w 25"/>
                  <a:gd name="T7" fmla="*/ 0 h 40"/>
                  <a:gd name="T8" fmla="*/ 0 w 25"/>
                  <a:gd name="T9" fmla="*/ 0 h 40"/>
                  <a:gd name="T10" fmla="*/ 0 w 25"/>
                  <a:gd name="T11" fmla="*/ 0 h 40"/>
                  <a:gd name="T12" fmla="*/ 0 w 25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40"/>
                  <a:gd name="T23" fmla="*/ 25 w 25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40">
                    <a:moveTo>
                      <a:pt x="21" y="0"/>
                    </a:moveTo>
                    <a:lnTo>
                      <a:pt x="25" y="4"/>
                    </a:lnTo>
                    <a:lnTo>
                      <a:pt x="17" y="35"/>
                    </a:lnTo>
                    <a:lnTo>
                      <a:pt x="0" y="40"/>
                    </a:lnTo>
                    <a:lnTo>
                      <a:pt x="6" y="1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7DB8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5" name="Freeform 95"/>
              <p:cNvSpPr>
                <a:spLocks/>
              </p:cNvSpPr>
              <p:nvPr/>
            </p:nvSpPr>
            <p:spPr bwMode="auto">
              <a:xfrm>
                <a:off x="1379" y="3250"/>
                <a:ext cx="63" cy="144"/>
              </a:xfrm>
              <a:custGeom>
                <a:avLst/>
                <a:gdLst>
                  <a:gd name="T0" fmla="*/ 1 w 126"/>
                  <a:gd name="T1" fmla="*/ 1 h 287"/>
                  <a:gd name="T2" fmla="*/ 1 w 126"/>
                  <a:gd name="T3" fmla="*/ 1 h 287"/>
                  <a:gd name="T4" fmla="*/ 1 w 126"/>
                  <a:gd name="T5" fmla="*/ 1 h 287"/>
                  <a:gd name="T6" fmla="*/ 1 w 126"/>
                  <a:gd name="T7" fmla="*/ 1 h 287"/>
                  <a:gd name="T8" fmla="*/ 1 w 126"/>
                  <a:gd name="T9" fmla="*/ 1 h 287"/>
                  <a:gd name="T10" fmla="*/ 1 w 126"/>
                  <a:gd name="T11" fmla="*/ 1 h 287"/>
                  <a:gd name="T12" fmla="*/ 1 w 126"/>
                  <a:gd name="T13" fmla="*/ 1 h 287"/>
                  <a:gd name="T14" fmla="*/ 1 w 126"/>
                  <a:gd name="T15" fmla="*/ 1 h 287"/>
                  <a:gd name="T16" fmla="*/ 1 w 126"/>
                  <a:gd name="T17" fmla="*/ 1 h 287"/>
                  <a:gd name="T18" fmla="*/ 1 w 126"/>
                  <a:gd name="T19" fmla="*/ 1 h 287"/>
                  <a:gd name="T20" fmla="*/ 1 w 126"/>
                  <a:gd name="T21" fmla="*/ 1 h 287"/>
                  <a:gd name="T22" fmla="*/ 1 w 126"/>
                  <a:gd name="T23" fmla="*/ 1 h 287"/>
                  <a:gd name="T24" fmla="*/ 1 w 126"/>
                  <a:gd name="T25" fmla="*/ 1 h 287"/>
                  <a:gd name="T26" fmla="*/ 1 w 126"/>
                  <a:gd name="T27" fmla="*/ 1 h 287"/>
                  <a:gd name="T28" fmla="*/ 1 w 126"/>
                  <a:gd name="T29" fmla="*/ 1 h 287"/>
                  <a:gd name="T30" fmla="*/ 1 w 126"/>
                  <a:gd name="T31" fmla="*/ 1 h 287"/>
                  <a:gd name="T32" fmla="*/ 1 w 126"/>
                  <a:gd name="T33" fmla="*/ 1 h 287"/>
                  <a:gd name="T34" fmla="*/ 1 w 126"/>
                  <a:gd name="T35" fmla="*/ 1 h 287"/>
                  <a:gd name="T36" fmla="*/ 1 w 126"/>
                  <a:gd name="T37" fmla="*/ 1 h 287"/>
                  <a:gd name="T38" fmla="*/ 1 w 126"/>
                  <a:gd name="T39" fmla="*/ 1 h 287"/>
                  <a:gd name="T40" fmla="*/ 1 w 126"/>
                  <a:gd name="T41" fmla="*/ 1 h 287"/>
                  <a:gd name="T42" fmla="*/ 1 w 126"/>
                  <a:gd name="T43" fmla="*/ 1 h 287"/>
                  <a:gd name="T44" fmla="*/ 1 w 126"/>
                  <a:gd name="T45" fmla="*/ 1 h 287"/>
                  <a:gd name="T46" fmla="*/ 1 w 126"/>
                  <a:gd name="T47" fmla="*/ 1 h 287"/>
                  <a:gd name="T48" fmla="*/ 1 w 126"/>
                  <a:gd name="T49" fmla="*/ 1 h 287"/>
                  <a:gd name="T50" fmla="*/ 1 w 126"/>
                  <a:gd name="T51" fmla="*/ 1 h 287"/>
                  <a:gd name="T52" fmla="*/ 1 w 126"/>
                  <a:gd name="T53" fmla="*/ 1 h 287"/>
                  <a:gd name="T54" fmla="*/ 1 w 126"/>
                  <a:gd name="T55" fmla="*/ 1 h 287"/>
                  <a:gd name="T56" fmla="*/ 1 w 126"/>
                  <a:gd name="T57" fmla="*/ 1 h 287"/>
                  <a:gd name="T58" fmla="*/ 1 w 126"/>
                  <a:gd name="T59" fmla="*/ 1 h 287"/>
                  <a:gd name="T60" fmla="*/ 1 w 126"/>
                  <a:gd name="T61" fmla="*/ 1 h 287"/>
                  <a:gd name="T62" fmla="*/ 1 w 126"/>
                  <a:gd name="T63" fmla="*/ 1 h 287"/>
                  <a:gd name="T64" fmla="*/ 1 w 126"/>
                  <a:gd name="T65" fmla="*/ 1 h 287"/>
                  <a:gd name="T66" fmla="*/ 1 w 126"/>
                  <a:gd name="T67" fmla="*/ 1 h 287"/>
                  <a:gd name="T68" fmla="*/ 1 w 126"/>
                  <a:gd name="T69" fmla="*/ 1 h 287"/>
                  <a:gd name="T70" fmla="*/ 1 w 126"/>
                  <a:gd name="T71" fmla="*/ 1 h 287"/>
                  <a:gd name="T72" fmla="*/ 1 w 126"/>
                  <a:gd name="T73" fmla="*/ 1 h 287"/>
                  <a:gd name="T74" fmla="*/ 1 w 126"/>
                  <a:gd name="T75" fmla="*/ 1 h 287"/>
                  <a:gd name="T76" fmla="*/ 1 w 126"/>
                  <a:gd name="T77" fmla="*/ 1 h 287"/>
                  <a:gd name="T78" fmla="*/ 1 w 126"/>
                  <a:gd name="T79" fmla="*/ 1 h 287"/>
                  <a:gd name="T80" fmla="*/ 1 w 126"/>
                  <a:gd name="T81" fmla="*/ 1 h 287"/>
                  <a:gd name="T82" fmla="*/ 1 w 126"/>
                  <a:gd name="T83" fmla="*/ 1 h 287"/>
                  <a:gd name="T84" fmla="*/ 1 w 126"/>
                  <a:gd name="T85" fmla="*/ 1 h 287"/>
                  <a:gd name="T86" fmla="*/ 0 w 126"/>
                  <a:gd name="T87" fmla="*/ 1 h 287"/>
                  <a:gd name="T88" fmla="*/ 1 w 126"/>
                  <a:gd name="T89" fmla="*/ 1 h 287"/>
                  <a:gd name="T90" fmla="*/ 1 w 126"/>
                  <a:gd name="T91" fmla="*/ 1 h 2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6"/>
                  <a:gd name="T139" fmla="*/ 0 h 287"/>
                  <a:gd name="T140" fmla="*/ 126 w 126"/>
                  <a:gd name="T141" fmla="*/ 287 h 28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6" h="287">
                    <a:moveTo>
                      <a:pt x="51" y="68"/>
                    </a:moveTo>
                    <a:lnTo>
                      <a:pt x="50" y="69"/>
                    </a:lnTo>
                    <a:lnTo>
                      <a:pt x="50" y="75"/>
                    </a:lnTo>
                    <a:lnTo>
                      <a:pt x="48" y="76"/>
                    </a:lnTo>
                    <a:lnTo>
                      <a:pt x="48" y="80"/>
                    </a:lnTo>
                    <a:lnTo>
                      <a:pt x="48" y="84"/>
                    </a:lnTo>
                    <a:lnTo>
                      <a:pt x="48" y="90"/>
                    </a:lnTo>
                    <a:lnTo>
                      <a:pt x="48" y="94"/>
                    </a:lnTo>
                    <a:lnTo>
                      <a:pt x="48" y="100"/>
                    </a:lnTo>
                    <a:lnTo>
                      <a:pt x="50" y="106"/>
                    </a:lnTo>
                    <a:lnTo>
                      <a:pt x="51" y="113"/>
                    </a:lnTo>
                    <a:lnTo>
                      <a:pt x="54" y="118"/>
                    </a:lnTo>
                    <a:lnTo>
                      <a:pt x="56" y="125"/>
                    </a:lnTo>
                    <a:lnTo>
                      <a:pt x="60" y="131"/>
                    </a:lnTo>
                    <a:lnTo>
                      <a:pt x="64" y="139"/>
                    </a:lnTo>
                    <a:lnTo>
                      <a:pt x="68" y="144"/>
                    </a:lnTo>
                    <a:lnTo>
                      <a:pt x="73" y="151"/>
                    </a:lnTo>
                    <a:lnTo>
                      <a:pt x="77" y="156"/>
                    </a:lnTo>
                    <a:lnTo>
                      <a:pt x="83" y="163"/>
                    </a:lnTo>
                    <a:lnTo>
                      <a:pt x="86" y="166"/>
                    </a:lnTo>
                    <a:lnTo>
                      <a:pt x="90" y="172"/>
                    </a:lnTo>
                    <a:lnTo>
                      <a:pt x="94" y="177"/>
                    </a:lnTo>
                    <a:lnTo>
                      <a:pt x="98" y="182"/>
                    </a:lnTo>
                    <a:lnTo>
                      <a:pt x="101" y="186"/>
                    </a:lnTo>
                    <a:lnTo>
                      <a:pt x="103" y="190"/>
                    </a:lnTo>
                    <a:lnTo>
                      <a:pt x="106" y="193"/>
                    </a:lnTo>
                    <a:lnTo>
                      <a:pt x="109" y="197"/>
                    </a:lnTo>
                    <a:lnTo>
                      <a:pt x="111" y="201"/>
                    </a:lnTo>
                    <a:lnTo>
                      <a:pt x="113" y="202"/>
                    </a:lnTo>
                    <a:lnTo>
                      <a:pt x="55" y="281"/>
                    </a:lnTo>
                    <a:lnTo>
                      <a:pt x="71" y="287"/>
                    </a:lnTo>
                    <a:lnTo>
                      <a:pt x="126" y="202"/>
                    </a:lnTo>
                    <a:lnTo>
                      <a:pt x="73" y="140"/>
                    </a:lnTo>
                    <a:lnTo>
                      <a:pt x="73" y="139"/>
                    </a:lnTo>
                    <a:lnTo>
                      <a:pt x="73" y="135"/>
                    </a:lnTo>
                    <a:lnTo>
                      <a:pt x="73" y="131"/>
                    </a:lnTo>
                    <a:lnTo>
                      <a:pt x="73" y="125"/>
                    </a:lnTo>
                    <a:lnTo>
                      <a:pt x="73" y="121"/>
                    </a:lnTo>
                    <a:lnTo>
                      <a:pt x="73" y="117"/>
                    </a:lnTo>
                    <a:lnTo>
                      <a:pt x="73" y="111"/>
                    </a:lnTo>
                    <a:lnTo>
                      <a:pt x="73" y="107"/>
                    </a:lnTo>
                    <a:lnTo>
                      <a:pt x="73" y="102"/>
                    </a:lnTo>
                    <a:lnTo>
                      <a:pt x="73" y="97"/>
                    </a:lnTo>
                    <a:lnTo>
                      <a:pt x="73" y="92"/>
                    </a:lnTo>
                    <a:lnTo>
                      <a:pt x="73" y="86"/>
                    </a:lnTo>
                    <a:lnTo>
                      <a:pt x="72" y="80"/>
                    </a:lnTo>
                    <a:lnTo>
                      <a:pt x="72" y="75"/>
                    </a:lnTo>
                    <a:lnTo>
                      <a:pt x="71" y="68"/>
                    </a:lnTo>
                    <a:lnTo>
                      <a:pt x="71" y="63"/>
                    </a:lnTo>
                    <a:lnTo>
                      <a:pt x="68" y="56"/>
                    </a:lnTo>
                    <a:lnTo>
                      <a:pt x="67" y="51"/>
                    </a:lnTo>
                    <a:lnTo>
                      <a:pt x="65" y="46"/>
                    </a:lnTo>
                    <a:lnTo>
                      <a:pt x="64" y="41"/>
                    </a:lnTo>
                    <a:lnTo>
                      <a:pt x="62" y="34"/>
                    </a:lnTo>
                    <a:lnTo>
                      <a:pt x="60" y="29"/>
                    </a:lnTo>
                    <a:lnTo>
                      <a:pt x="58" y="24"/>
                    </a:lnTo>
                    <a:lnTo>
                      <a:pt x="55" y="18"/>
                    </a:lnTo>
                    <a:lnTo>
                      <a:pt x="51" y="13"/>
                    </a:lnTo>
                    <a:lnTo>
                      <a:pt x="48" y="8"/>
                    </a:lnTo>
                    <a:lnTo>
                      <a:pt x="45" y="4"/>
                    </a:lnTo>
                    <a:lnTo>
                      <a:pt x="41" y="0"/>
                    </a:lnTo>
                    <a:lnTo>
                      <a:pt x="42" y="20"/>
                    </a:lnTo>
                    <a:lnTo>
                      <a:pt x="67" y="72"/>
                    </a:lnTo>
                    <a:lnTo>
                      <a:pt x="64" y="125"/>
                    </a:lnTo>
                    <a:lnTo>
                      <a:pt x="52" y="86"/>
                    </a:lnTo>
                    <a:lnTo>
                      <a:pt x="52" y="84"/>
                    </a:lnTo>
                    <a:lnTo>
                      <a:pt x="52" y="79"/>
                    </a:lnTo>
                    <a:lnTo>
                      <a:pt x="52" y="75"/>
                    </a:lnTo>
                    <a:lnTo>
                      <a:pt x="52" y="71"/>
                    </a:lnTo>
                    <a:lnTo>
                      <a:pt x="51" y="67"/>
                    </a:lnTo>
                    <a:lnTo>
                      <a:pt x="51" y="63"/>
                    </a:lnTo>
                    <a:lnTo>
                      <a:pt x="50" y="56"/>
                    </a:lnTo>
                    <a:lnTo>
                      <a:pt x="48" y="52"/>
                    </a:lnTo>
                    <a:lnTo>
                      <a:pt x="47" y="47"/>
                    </a:lnTo>
                    <a:lnTo>
                      <a:pt x="46" y="42"/>
                    </a:lnTo>
                    <a:lnTo>
                      <a:pt x="43" y="38"/>
                    </a:lnTo>
                    <a:lnTo>
                      <a:pt x="41" y="33"/>
                    </a:lnTo>
                    <a:lnTo>
                      <a:pt x="38" y="29"/>
                    </a:lnTo>
                    <a:lnTo>
                      <a:pt x="34" y="25"/>
                    </a:lnTo>
                    <a:lnTo>
                      <a:pt x="30" y="21"/>
                    </a:lnTo>
                    <a:lnTo>
                      <a:pt x="26" y="18"/>
                    </a:lnTo>
                    <a:lnTo>
                      <a:pt x="22" y="16"/>
                    </a:lnTo>
                    <a:lnTo>
                      <a:pt x="20" y="13"/>
                    </a:lnTo>
                    <a:lnTo>
                      <a:pt x="13" y="8"/>
                    </a:lnTo>
                    <a:lnTo>
                      <a:pt x="9" y="7"/>
                    </a:lnTo>
                    <a:lnTo>
                      <a:pt x="5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4"/>
                    </a:lnTo>
                    <a:lnTo>
                      <a:pt x="39" y="43"/>
                    </a:lnTo>
                    <a:lnTo>
                      <a:pt x="51" y="68"/>
                    </a:lnTo>
                    <a:close/>
                  </a:path>
                </a:pathLst>
              </a:custGeom>
              <a:solidFill>
                <a:srgbClr val="59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6" name="Freeform 96"/>
              <p:cNvSpPr>
                <a:spLocks/>
              </p:cNvSpPr>
              <p:nvPr/>
            </p:nvSpPr>
            <p:spPr bwMode="auto">
              <a:xfrm>
                <a:off x="1435" y="3327"/>
                <a:ext cx="116" cy="57"/>
              </a:xfrm>
              <a:custGeom>
                <a:avLst/>
                <a:gdLst>
                  <a:gd name="T0" fmla="*/ 1 w 230"/>
                  <a:gd name="T1" fmla="*/ 1 h 114"/>
                  <a:gd name="T2" fmla="*/ 1 w 230"/>
                  <a:gd name="T3" fmla="*/ 1 h 114"/>
                  <a:gd name="T4" fmla="*/ 1 w 230"/>
                  <a:gd name="T5" fmla="*/ 1 h 114"/>
                  <a:gd name="T6" fmla="*/ 1 w 230"/>
                  <a:gd name="T7" fmla="*/ 1 h 114"/>
                  <a:gd name="T8" fmla="*/ 1 w 230"/>
                  <a:gd name="T9" fmla="*/ 1 h 114"/>
                  <a:gd name="T10" fmla="*/ 1 w 230"/>
                  <a:gd name="T11" fmla="*/ 1 h 114"/>
                  <a:gd name="T12" fmla="*/ 1 w 230"/>
                  <a:gd name="T13" fmla="*/ 1 h 114"/>
                  <a:gd name="T14" fmla="*/ 1 w 230"/>
                  <a:gd name="T15" fmla="*/ 1 h 114"/>
                  <a:gd name="T16" fmla="*/ 1 w 230"/>
                  <a:gd name="T17" fmla="*/ 1 h 114"/>
                  <a:gd name="T18" fmla="*/ 1 w 230"/>
                  <a:gd name="T19" fmla="*/ 1 h 114"/>
                  <a:gd name="T20" fmla="*/ 1 w 230"/>
                  <a:gd name="T21" fmla="*/ 1 h 114"/>
                  <a:gd name="T22" fmla="*/ 1 w 230"/>
                  <a:gd name="T23" fmla="*/ 0 h 114"/>
                  <a:gd name="T24" fmla="*/ 1 w 230"/>
                  <a:gd name="T25" fmla="*/ 1 h 114"/>
                  <a:gd name="T26" fmla="*/ 1 w 230"/>
                  <a:gd name="T27" fmla="*/ 1 h 114"/>
                  <a:gd name="T28" fmla="*/ 1 w 230"/>
                  <a:gd name="T29" fmla="*/ 1 h 114"/>
                  <a:gd name="T30" fmla="*/ 1 w 230"/>
                  <a:gd name="T31" fmla="*/ 1 h 114"/>
                  <a:gd name="T32" fmla="*/ 1 w 230"/>
                  <a:gd name="T33" fmla="*/ 1 h 114"/>
                  <a:gd name="T34" fmla="*/ 1 w 230"/>
                  <a:gd name="T35" fmla="*/ 1 h 114"/>
                  <a:gd name="T36" fmla="*/ 1 w 230"/>
                  <a:gd name="T37" fmla="*/ 1 h 114"/>
                  <a:gd name="T38" fmla="*/ 1 w 230"/>
                  <a:gd name="T39" fmla="*/ 1 h 114"/>
                  <a:gd name="T40" fmla="*/ 1 w 230"/>
                  <a:gd name="T41" fmla="*/ 1 h 114"/>
                  <a:gd name="T42" fmla="*/ 1 w 230"/>
                  <a:gd name="T43" fmla="*/ 1 h 114"/>
                  <a:gd name="T44" fmla="*/ 1 w 230"/>
                  <a:gd name="T45" fmla="*/ 1 h 114"/>
                  <a:gd name="T46" fmla="*/ 1 w 230"/>
                  <a:gd name="T47" fmla="*/ 1 h 114"/>
                  <a:gd name="T48" fmla="*/ 1 w 230"/>
                  <a:gd name="T49" fmla="*/ 1 h 114"/>
                  <a:gd name="T50" fmla="*/ 1 w 230"/>
                  <a:gd name="T51" fmla="*/ 1 h 114"/>
                  <a:gd name="T52" fmla="*/ 1 w 230"/>
                  <a:gd name="T53" fmla="*/ 1 h 114"/>
                  <a:gd name="T54" fmla="*/ 1 w 230"/>
                  <a:gd name="T55" fmla="*/ 1 h 114"/>
                  <a:gd name="T56" fmla="*/ 1 w 230"/>
                  <a:gd name="T57" fmla="*/ 1 h 114"/>
                  <a:gd name="T58" fmla="*/ 1 w 230"/>
                  <a:gd name="T59" fmla="*/ 1 h 114"/>
                  <a:gd name="T60" fmla="*/ 1 w 230"/>
                  <a:gd name="T61" fmla="*/ 1 h 114"/>
                  <a:gd name="T62" fmla="*/ 1 w 230"/>
                  <a:gd name="T63" fmla="*/ 1 h 114"/>
                  <a:gd name="T64" fmla="*/ 1 w 230"/>
                  <a:gd name="T65" fmla="*/ 1 h 114"/>
                  <a:gd name="T66" fmla="*/ 1 w 230"/>
                  <a:gd name="T67" fmla="*/ 1 h 114"/>
                  <a:gd name="T68" fmla="*/ 1 w 230"/>
                  <a:gd name="T69" fmla="*/ 1 h 114"/>
                  <a:gd name="T70" fmla="*/ 1 w 230"/>
                  <a:gd name="T71" fmla="*/ 1 h 114"/>
                  <a:gd name="T72" fmla="*/ 1 w 230"/>
                  <a:gd name="T73" fmla="*/ 1 h 114"/>
                  <a:gd name="T74" fmla="*/ 1 w 230"/>
                  <a:gd name="T75" fmla="*/ 1 h 114"/>
                  <a:gd name="T76" fmla="*/ 1 w 230"/>
                  <a:gd name="T77" fmla="*/ 1 h 114"/>
                  <a:gd name="T78" fmla="*/ 1 w 230"/>
                  <a:gd name="T79" fmla="*/ 1 h 114"/>
                  <a:gd name="T80" fmla="*/ 1 w 230"/>
                  <a:gd name="T81" fmla="*/ 1 h 114"/>
                  <a:gd name="T82" fmla="*/ 1 w 230"/>
                  <a:gd name="T83" fmla="*/ 1 h 114"/>
                  <a:gd name="T84" fmla="*/ 1 w 230"/>
                  <a:gd name="T85" fmla="*/ 1 h 114"/>
                  <a:gd name="T86" fmla="*/ 1 w 230"/>
                  <a:gd name="T87" fmla="*/ 1 h 1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0"/>
                  <a:gd name="T133" fmla="*/ 0 h 114"/>
                  <a:gd name="T134" fmla="*/ 230 w 230"/>
                  <a:gd name="T135" fmla="*/ 114 h 11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0" h="114">
                    <a:moveTo>
                      <a:pt x="11" y="50"/>
                    </a:moveTo>
                    <a:lnTo>
                      <a:pt x="11" y="50"/>
                    </a:lnTo>
                    <a:lnTo>
                      <a:pt x="15" y="50"/>
                    </a:lnTo>
                    <a:lnTo>
                      <a:pt x="17" y="50"/>
                    </a:lnTo>
                    <a:lnTo>
                      <a:pt x="19" y="50"/>
                    </a:lnTo>
                    <a:lnTo>
                      <a:pt x="23" y="51"/>
                    </a:lnTo>
                    <a:lnTo>
                      <a:pt x="27" y="51"/>
                    </a:lnTo>
                    <a:lnTo>
                      <a:pt x="31" y="51"/>
                    </a:lnTo>
                    <a:lnTo>
                      <a:pt x="36" y="53"/>
                    </a:lnTo>
                    <a:lnTo>
                      <a:pt x="40" y="53"/>
                    </a:lnTo>
                    <a:lnTo>
                      <a:pt x="45" y="53"/>
                    </a:lnTo>
                    <a:lnTo>
                      <a:pt x="51" y="53"/>
                    </a:lnTo>
                    <a:lnTo>
                      <a:pt x="56" y="54"/>
                    </a:lnTo>
                    <a:lnTo>
                      <a:pt x="61" y="54"/>
                    </a:lnTo>
                    <a:lnTo>
                      <a:pt x="68" y="54"/>
                    </a:lnTo>
                    <a:lnTo>
                      <a:pt x="72" y="53"/>
                    </a:lnTo>
                    <a:lnTo>
                      <a:pt x="77" y="53"/>
                    </a:lnTo>
                    <a:lnTo>
                      <a:pt x="81" y="50"/>
                    </a:lnTo>
                    <a:lnTo>
                      <a:pt x="85" y="49"/>
                    </a:lnTo>
                    <a:lnTo>
                      <a:pt x="91" y="42"/>
                    </a:lnTo>
                    <a:lnTo>
                      <a:pt x="98" y="36"/>
                    </a:lnTo>
                    <a:lnTo>
                      <a:pt x="102" y="29"/>
                    </a:lnTo>
                    <a:lnTo>
                      <a:pt x="104" y="24"/>
                    </a:lnTo>
                    <a:lnTo>
                      <a:pt x="107" y="20"/>
                    </a:lnTo>
                    <a:lnTo>
                      <a:pt x="107" y="19"/>
                    </a:lnTo>
                    <a:lnTo>
                      <a:pt x="107" y="17"/>
                    </a:lnTo>
                    <a:lnTo>
                      <a:pt x="110" y="17"/>
                    </a:lnTo>
                    <a:lnTo>
                      <a:pt x="111" y="15"/>
                    </a:lnTo>
                    <a:lnTo>
                      <a:pt x="116" y="13"/>
                    </a:lnTo>
                    <a:lnTo>
                      <a:pt x="120" y="12"/>
                    </a:lnTo>
                    <a:lnTo>
                      <a:pt x="125" y="10"/>
                    </a:lnTo>
                    <a:lnTo>
                      <a:pt x="132" y="8"/>
                    </a:lnTo>
                    <a:lnTo>
                      <a:pt x="139" y="6"/>
                    </a:lnTo>
                    <a:lnTo>
                      <a:pt x="145" y="3"/>
                    </a:lnTo>
                    <a:lnTo>
                      <a:pt x="152" y="2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3" y="0"/>
                    </a:lnTo>
                    <a:lnTo>
                      <a:pt x="179" y="2"/>
                    </a:lnTo>
                    <a:lnTo>
                      <a:pt x="186" y="4"/>
                    </a:lnTo>
                    <a:lnTo>
                      <a:pt x="192" y="8"/>
                    </a:lnTo>
                    <a:lnTo>
                      <a:pt x="196" y="11"/>
                    </a:lnTo>
                    <a:lnTo>
                      <a:pt x="199" y="12"/>
                    </a:lnTo>
                    <a:lnTo>
                      <a:pt x="200" y="13"/>
                    </a:lnTo>
                    <a:lnTo>
                      <a:pt x="201" y="15"/>
                    </a:lnTo>
                    <a:lnTo>
                      <a:pt x="197" y="16"/>
                    </a:lnTo>
                    <a:lnTo>
                      <a:pt x="194" y="15"/>
                    </a:lnTo>
                    <a:lnTo>
                      <a:pt x="188" y="13"/>
                    </a:lnTo>
                    <a:lnTo>
                      <a:pt x="186" y="12"/>
                    </a:lnTo>
                    <a:lnTo>
                      <a:pt x="182" y="11"/>
                    </a:lnTo>
                    <a:lnTo>
                      <a:pt x="178" y="11"/>
                    </a:lnTo>
                    <a:lnTo>
                      <a:pt x="173" y="8"/>
                    </a:lnTo>
                    <a:lnTo>
                      <a:pt x="171" y="8"/>
                    </a:lnTo>
                    <a:lnTo>
                      <a:pt x="119" y="24"/>
                    </a:lnTo>
                    <a:lnTo>
                      <a:pt x="120" y="24"/>
                    </a:lnTo>
                    <a:lnTo>
                      <a:pt x="123" y="24"/>
                    </a:lnTo>
                    <a:lnTo>
                      <a:pt x="128" y="27"/>
                    </a:lnTo>
                    <a:lnTo>
                      <a:pt x="132" y="28"/>
                    </a:lnTo>
                    <a:lnTo>
                      <a:pt x="139" y="29"/>
                    </a:lnTo>
                    <a:lnTo>
                      <a:pt x="145" y="32"/>
                    </a:lnTo>
                    <a:lnTo>
                      <a:pt x="152" y="34"/>
                    </a:lnTo>
                    <a:lnTo>
                      <a:pt x="158" y="37"/>
                    </a:lnTo>
                    <a:lnTo>
                      <a:pt x="166" y="40"/>
                    </a:lnTo>
                    <a:lnTo>
                      <a:pt x="170" y="41"/>
                    </a:lnTo>
                    <a:lnTo>
                      <a:pt x="174" y="42"/>
                    </a:lnTo>
                    <a:lnTo>
                      <a:pt x="177" y="44"/>
                    </a:lnTo>
                    <a:lnTo>
                      <a:pt x="182" y="45"/>
                    </a:lnTo>
                    <a:lnTo>
                      <a:pt x="188" y="49"/>
                    </a:lnTo>
                    <a:lnTo>
                      <a:pt x="196" y="51"/>
                    </a:lnTo>
                    <a:lnTo>
                      <a:pt x="201" y="54"/>
                    </a:lnTo>
                    <a:lnTo>
                      <a:pt x="209" y="58"/>
                    </a:lnTo>
                    <a:lnTo>
                      <a:pt x="213" y="62"/>
                    </a:lnTo>
                    <a:lnTo>
                      <a:pt x="217" y="65"/>
                    </a:lnTo>
                    <a:lnTo>
                      <a:pt x="221" y="67"/>
                    </a:lnTo>
                    <a:lnTo>
                      <a:pt x="224" y="70"/>
                    </a:lnTo>
                    <a:lnTo>
                      <a:pt x="228" y="75"/>
                    </a:lnTo>
                    <a:lnTo>
                      <a:pt x="229" y="80"/>
                    </a:lnTo>
                    <a:lnTo>
                      <a:pt x="229" y="84"/>
                    </a:lnTo>
                    <a:lnTo>
                      <a:pt x="230" y="88"/>
                    </a:lnTo>
                    <a:lnTo>
                      <a:pt x="230" y="89"/>
                    </a:lnTo>
                    <a:lnTo>
                      <a:pt x="230" y="91"/>
                    </a:lnTo>
                    <a:lnTo>
                      <a:pt x="124" y="32"/>
                    </a:lnTo>
                    <a:lnTo>
                      <a:pt x="123" y="34"/>
                    </a:lnTo>
                    <a:lnTo>
                      <a:pt x="123" y="40"/>
                    </a:lnTo>
                    <a:lnTo>
                      <a:pt x="123" y="44"/>
                    </a:lnTo>
                    <a:lnTo>
                      <a:pt x="123" y="49"/>
                    </a:lnTo>
                    <a:lnTo>
                      <a:pt x="124" y="53"/>
                    </a:lnTo>
                    <a:lnTo>
                      <a:pt x="127" y="58"/>
                    </a:lnTo>
                    <a:lnTo>
                      <a:pt x="129" y="63"/>
                    </a:lnTo>
                    <a:lnTo>
                      <a:pt x="133" y="69"/>
                    </a:lnTo>
                    <a:lnTo>
                      <a:pt x="136" y="71"/>
                    </a:lnTo>
                    <a:lnTo>
                      <a:pt x="139" y="74"/>
                    </a:lnTo>
                    <a:lnTo>
                      <a:pt x="142" y="76"/>
                    </a:lnTo>
                    <a:lnTo>
                      <a:pt x="146" y="79"/>
                    </a:lnTo>
                    <a:lnTo>
                      <a:pt x="149" y="82"/>
                    </a:lnTo>
                    <a:lnTo>
                      <a:pt x="154" y="84"/>
                    </a:lnTo>
                    <a:lnTo>
                      <a:pt x="158" y="87"/>
                    </a:lnTo>
                    <a:lnTo>
                      <a:pt x="165" y="89"/>
                    </a:lnTo>
                    <a:lnTo>
                      <a:pt x="171" y="91"/>
                    </a:lnTo>
                    <a:lnTo>
                      <a:pt x="177" y="92"/>
                    </a:lnTo>
                    <a:lnTo>
                      <a:pt x="180" y="93"/>
                    </a:lnTo>
                    <a:lnTo>
                      <a:pt x="184" y="95"/>
                    </a:lnTo>
                    <a:lnTo>
                      <a:pt x="188" y="95"/>
                    </a:lnTo>
                    <a:lnTo>
                      <a:pt x="192" y="96"/>
                    </a:lnTo>
                    <a:lnTo>
                      <a:pt x="190" y="114"/>
                    </a:lnTo>
                    <a:lnTo>
                      <a:pt x="188" y="113"/>
                    </a:lnTo>
                    <a:lnTo>
                      <a:pt x="184" y="113"/>
                    </a:lnTo>
                    <a:lnTo>
                      <a:pt x="177" y="110"/>
                    </a:lnTo>
                    <a:lnTo>
                      <a:pt x="170" y="109"/>
                    </a:lnTo>
                    <a:lnTo>
                      <a:pt x="165" y="108"/>
                    </a:lnTo>
                    <a:lnTo>
                      <a:pt x="161" y="107"/>
                    </a:lnTo>
                    <a:lnTo>
                      <a:pt x="157" y="105"/>
                    </a:lnTo>
                    <a:lnTo>
                      <a:pt x="153" y="104"/>
                    </a:lnTo>
                    <a:lnTo>
                      <a:pt x="146" y="100"/>
                    </a:lnTo>
                    <a:lnTo>
                      <a:pt x="142" y="96"/>
                    </a:lnTo>
                    <a:lnTo>
                      <a:pt x="140" y="92"/>
                    </a:lnTo>
                    <a:lnTo>
                      <a:pt x="137" y="89"/>
                    </a:lnTo>
                    <a:lnTo>
                      <a:pt x="136" y="86"/>
                    </a:lnTo>
                    <a:lnTo>
                      <a:pt x="133" y="82"/>
                    </a:lnTo>
                    <a:lnTo>
                      <a:pt x="131" y="78"/>
                    </a:lnTo>
                    <a:lnTo>
                      <a:pt x="129" y="74"/>
                    </a:lnTo>
                    <a:lnTo>
                      <a:pt x="127" y="70"/>
                    </a:lnTo>
                    <a:lnTo>
                      <a:pt x="124" y="66"/>
                    </a:lnTo>
                    <a:lnTo>
                      <a:pt x="123" y="62"/>
                    </a:lnTo>
                    <a:lnTo>
                      <a:pt x="120" y="58"/>
                    </a:lnTo>
                    <a:lnTo>
                      <a:pt x="119" y="54"/>
                    </a:lnTo>
                    <a:lnTo>
                      <a:pt x="118" y="53"/>
                    </a:lnTo>
                    <a:lnTo>
                      <a:pt x="115" y="49"/>
                    </a:lnTo>
                    <a:lnTo>
                      <a:pt x="115" y="48"/>
                    </a:lnTo>
                    <a:lnTo>
                      <a:pt x="76" y="58"/>
                    </a:lnTo>
                    <a:lnTo>
                      <a:pt x="0" y="61"/>
                    </a:lnTo>
                    <a:lnTo>
                      <a:pt x="11" y="50"/>
                    </a:lnTo>
                    <a:close/>
                  </a:path>
                </a:pathLst>
              </a:custGeom>
              <a:solidFill>
                <a:srgbClr val="59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7" name="Freeform 97"/>
              <p:cNvSpPr>
                <a:spLocks/>
              </p:cNvSpPr>
              <p:nvPr/>
            </p:nvSpPr>
            <p:spPr bwMode="auto">
              <a:xfrm>
                <a:off x="1418" y="3209"/>
                <a:ext cx="51" cy="145"/>
              </a:xfrm>
              <a:custGeom>
                <a:avLst/>
                <a:gdLst>
                  <a:gd name="T0" fmla="*/ 0 w 104"/>
                  <a:gd name="T1" fmla="*/ 0 h 291"/>
                  <a:gd name="T2" fmla="*/ 0 w 104"/>
                  <a:gd name="T3" fmla="*/ 0 h 291"/>
                  <a:gd name="T4" fmla="*/ 0 w 104"/>
                  <a:gd name="T5" fmla="*/ 0 h 291"/>
                  <a:gd name="T6" fmla="*/ 0 w 104"/>
                  <a:gd name="T7" fmla="*/ 0 h 291"/>
                  <a:gd name="T8" fmla="*/ 0 w 104"/>
                  <a:gd name="T9" fmla="*/ 0 h 291"/>
                  <a:gd name="T10" fmla="*/ 0 w 104"/>
                  <a:gd name="T11" fmla="*/ 0 h 291"/>
                  <a:gd name="T12" fmla="*/ 0 w 104"/>
                  <a:gd name="T13" fmla="*/ 0 h 291"/>
                  <a:gd name="T14" fmla="*/ 0 w 104"/>
                  <a:gd name="T15" fmla="*/ 0 h 291"/>
                  <a:gd name="T16" fmla="*/ 0 w 104"/>
                  <a:gd name="T17" fmla="*/ 0 h 291"/>
                  <a:gd name="T18" fmla="*/ 0 w 104"/>
                  <a:gd name="T19" fmla="*/ 0 h 291"/>
                  <a:gd name="T20" fmla="*/ 0 w 104"/>
                  <a:gd name="T21" fmla="*/ 0 h 291"/>
                  <a:gd name="T22" fmla="*/ 0 w 104"/>
                  <a:gd name="T23" fmla="*/ 0 h 291"/>
                  <a:gd name="T24" fmla="*/ 0 w 104"/>
                  <a:gd name="T25" fmla="*/ 0 h 291"/>
                  <a:gd name="T26" fmla="*/ 0 w 104"/>
                  <a:gd name="T27" fmla="*/ 0 h 291"/>
                  <a:gd name="T28" fmla="*/ 0 w 104"/>
                  <a:gd name="T29" fmla="*/ 0 h 291"/>
                  <a:gd name="T30" fmla="*/ 0 w 104"/>
                  <a:gd name="T31" fmla="*/ 0 h 291"/>
                  <a:gd name="T32" fmla="*/ 0 w 104"/>
                  <a:gd name="T33" fmla="*/ 0 h 291"/>
                  <a:gd name="T34" fmla="*/ 0 w 104"/>
                  <a:gd name="T35" fmla="*/ 0 h 291"/>
                  <a:gd name="T36" fmla="*/ 0 w 104"/>
                  <a:gd name="T37" fmla="*/ 0 h 291"/>
                  <a:gd name="T38" fmla="*/ 0 w 104"/>
                  <a:gd name="T39" fmla="*/ 0 h 291"/>
                  <a:gd name="T40" fmla="*/ 0 w 104"/>
                  <a:gd name="T41" fmla="*/ 0 h 291"/>
                  <a:gd name="T42" fmla="*/ 0 w 104"/>
                  <a:gd name="T43" fmla="*/ 0 h 291"/>
                  <a:gd name="T44" fmla="*/ 0 w 104"/>
                  <a:gd name="T45" fmla="*/ 0 h 291"/>
                  <a:gd name="T46" fmla="*/ 0 w 104"/>
                  <a:gd name="T47" fmla="*/ 0 h 291"/>
                  <a:gd name="T48" fmla="*/ 0 w 104"/>
                  <a:gd name="T49" fmla="*/ 0 h 291"/>
                  <a:gd name="T50" fmla="*/ 0 w 104"/>
                  <a:gd name="T51" fmla="*/ 0 h 291"/>
                  <a:gd name="T52" fmla="*/ 0 w 104"/>
                  <a:gd name="T53" fmla="*/ 0 h 291"/>
                  <a:gd name="T54" fmla="*/ 0 w 104"/>
                  <a:gd name="T55" fmla="*/ 0 h 291"/>
                  <a:gd name="T56" fmla="*/ 0 w 104"/>
                  <a:gd name="T57" fmla="*/ 0 h 291"/>
                  <a:gd name="T58" fmla="*/ 0 w 104"/>
                  <a:gd name="T59" fmla="*/ 0 h 291"/>
                  <a:gd name="T60" fmla="*/ 0 w 104"/>
                  <a:gd name="T61" fmla="*/ 0 h 291"/>
                  <a:gd name="T62" fmla="*/ 0 w 104"/>
                  <a:gd name="T63" fmla="*/ 0 h 291"/>
                  <a:gd name="T64" fmla="*/ 0 w 104"/>
                  <a:gd name="T65" fmla="*/ 0 h 291"/>
                  <a:gd name="T66" fmla="*/ 0 w 104"/>
                  <a:gd name="T67" fmla="*/ 0 h 291"/>
                  <a:gd name="T68" fmla="*/ 0 w 104"/>
                  <a:gd name="T69" fmla="*/ 0 h 291"/>
                  <a:gd name="T70" fmla="*/ 0 w 104"/>
                  <a:gd name="T71" fmla="*/ 0 h 291"/>
                  <a:gd name="T72" fmla="*/ 0 w 104"/>
                  <a:gd name="T73" fmla="*/ 0 h 291"/>
                  <a:gd name="T74" fmla="*/ 0 w 104"/>
                  <a:gd name="T75" fmla="*/ 0 h 291"/>
                  <a:gd name="T76" fmla="*/ 0 w 104"/>
                  <a:gd name="T77" fmla="*/ 0 h 291"/>
                  <a:gd name="T78" fmla="*/ 0 w 104"/>
                  <a:gd name="T79" fmla="*/ 0 h 291"/>
                  <a:gd name="T80" fmla="*/ 0 w 104"/>
                  <a:gd name="T81" fmla="*/ 0 h 291"/>
                  <a:gd name="T82" fmla="*/ 0 w 104"/>
                  <a:gd name="T83" fmla="*/ 0 h 291"/>
                  <a:gd name="T84" fmla="*/ 0 w 104"/>
                  <a:gd name="T85" fmla="*/ 0 h 291"/>
                  <a:gd name="T86" fmla="*/ 0 w 104"/>
                  <a:gd name="T87" fmla="*/ 0 h 291"/>
                  <a:gd name="T88" fmla="*/ 0 w 104"/>
                  <a:gd name="T89" fmla="*/ 0 h 291"/>
                  <a:gd name="T90" fmla="*/ 0 w 104"/>
                  <a:gd name="T91" fmla="*/ 0 h 291"/>
                  <a:gd name="T92" fmla="*/ 0 w 104"/>
                  <a:gd name="T93" fmla="*/ 0 h 291"/>
                  <a:gd name="T94" fmla="*/ 0 w 104"/>
                  <a:gd name="T95" fmla="*/ 0 h 291"/>
                  <a:gd name="T96" fmla="*/ 0 w 104"/>
                  <a:gd name="T97" fmla="*/ 0 h 291"/>
                  <a:gd name="T98" fmla="*/ 0 w 104"/>
                  <a:gd name="T99" fmla="*/ 0 h 291"/>
                  <a:gd name="T100" fmla="*/ 0 w 104"/>
                  <a:gd name="T101" fmla="*/ 0 h 291"/>
                  <a:gd name="T102" fmla="*/ 0 w 104"/>
                  <a:gd name="T103" fmla="*/ 0 h 291"/>
                  <a:gd name="T104" fmla="*/ 0 w 104"/>
                  <a:gd name="T105" fmla="*/ 0 h 29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4"/>
                  <a:gd name="T160" fmla="*/ 0 h 291"/>
                  <a:gd name="T161" fmla="*/ 104 w 104"/>
                  <a:gd name="T162" fmla="*/ 291 h 29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4" h="291">
                    <a:moveTo>
                      <a:pt x="32" y="280"/>
                    </a:moveTo>
                    <a:lnTo>
                      <a:pt x="33" y="277"/>
                    </a:lnTo>
                    <a:lnTo>
                      <a:pt x="37" y="272"/>
                    </a:lnTo>
                    <a:lnTo>
                      <a:pt x="38" y="268"/>
                    </a:lnTo>
                    <a:lnTo>
                      <a:pt x="41" y="264"/>
                    </a:lnTo>
                    <a:lnTo>
                      <a:pt x="42" y="260"/>
                    </a:lnTo>
                    <a:lnTo>
                      <a:pt x="45" y="257"/>
                    </a:lnTo>
                    <a:lnTo>
                      <a:pt x="46" y="252"/>
                    </a:lnTo>
                    <a:lnTo>
                      <a:pt x="49" y="248"/>
                    </a:lnTo>
                    <a:lnTo>
                      <a:pt x="50" y="246"/>
                    </a:lnTo>
                    <a:lnTo>
                      <a:pt x="51" y="242"/>
                    </a:lnTo>
                    <a:lnTo>
                      <a:pt x="54" y="238"/>
                    </a:lnTo>
                    <a:lnTo>
                      <a:pt x="55" y="236"/>
                    </a:lnTo>
                    <a:lnTo>
                      <a:pt x="55" y="235"/>
                    </a:lnTo>
                    <a:lnTo>
                      <a:pt x="55" y="232"/>
                    </a:lnTo>
                    <a:lnTo>
                      <a:pt x="55" y="228"/>
                    </a:lnTo>
                    <a:lnTo>
                      <a:pt x="57" y="225"/>
                    </a:lnTo>
                    <a:lnTo>
                      <a:pt x="58" y="219"/>
                    </a:lnTo>
                    <a:lnTo>
                      <a:pt x="59" y="213"/>
                    </a:lnTo>
                    <a:lnTo>
                      <a:pt x="61" y="206"/>
                    </a:lnTo>
                    <a:lnTo>
                      <a:pt x="62" y="200"/>
                    </a:lnTo>
                    <a:lnTo>
                      <a:pt x="62" y="196"/>
                    </a:lnTo>
                    <a:lnTo>
                      <a:pt x="63" y="192"/>
                    </a:lnTo>
                    <a:lnTo>
                      <a:pt x="63" y="188"/>
                    </a:lnTo>
                    <a:lnTo>
                      <a:pt x="63" y="184"/>
                    </a:lnTo>
                    <a:lnTo>
                      <a:pt x="63" y="179"/>
                    </a:lnTo>
                    <a:lnTo>
                      <a:pt x="63" y="175"/>
                    </a:lnTo>
                    <a:lnTo>
                      <a:pt x="63" y="171"/>
                    </a:lnTo>
                    <a:lnTo>
                      <a:pt x="64" y="167"/>
                    </a:lnTo>
                    <a:lnTo>
                      <a:pt x="63" y="163"/>
                    </a:lnTo>
                    <a:lnTo>
                      <a:pt x="63" y="159"/>
                    </a:lnTo>
                    <a:lnTo>
                      <a:pt x="63" y="154"/>
                    </a:lnTo>
                    <a:lnTo>
                      <a:pt x="63" y="150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1" y="138"/>
                    </a:lnTo>
                    <a:lnTo>
                      <a:pt x="61" y="135"/>
                    </a:lnTo>
                    <a:lnTo>
                      <a:pt x="57" y="128"/>
                    </a:lnTo>
                    <a:lnTo>
                      <a:pt x="53" y="121"/>
                    </a:lnTo>
                    <a:lnTo>
                      <a:pt x="49" y="113"/>
                    </a:lnTo>
                    <a:lnTo>
                      <a:pt x="45" y="108"/>
                    </a:lnTo>
                    <a:lnTo>
                      <a:pt x="40" y="101"/>
                    </a:lnTo>
                    <a:lnTo>
                      <a:pt x="36" y="96"/>
                    </a:lnTo>
                    <a:lnTo>
                      <a:pt x="30" y="90"/>
                    </a:lnTo>
                    <a:lnTo>
                      <a:pt x="26" y="86"/>
                    </a:lnTo>
                    <a:lnTo>
                      <a:pt x="21" y="82"/>
                    </a:lnTo>
                    <a:lnTo>
                      <a:pt x="16" y="78"/>
                    </a:lnTo>
                    <a:lnTo>
                      <a:pt x="12" y="74"/>
                    </a:lnTo>
                    <a:lnTo>
                      <a:pt x="9" y="71"/>
                    </a:lnTo>
                    <a:lnTo>
                      <a:pt x="4" y="67"/>
                    </a:lnTo>
                    <a:lnTo>
                      <a:pt x="3" y="67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7"/>
                    </a:lnTo>
                    <a:lnTo>
                      <a:pt x="11" y="59"/>
                    </a:lnTo>
                    <a:lnTo>
                      <a:pt x="17" y="63"/>
                    </a:lnTo>
                    <a:lnTo>
                      <a:pt x="24" y="67"/>
                    </a:lnTo>
                    <a:lnTo>
                      <a:pt x="30" y="72"/>
                    </a:lnTo>
                    <a:lnTo>
                      <a:pt x="37" y="76"/>
                    </a:lnTo>
                    <a:lnTo>
                      <a:pt x="41" y="82"/>
                    </a:lnTo>
                    <a:lnTo>
                      <a:pt x="44" y="86"/>
                    </a:lnTo>
                    <a:lnTo>
                      <a:pt x="47" y="91"/>
                    </a:lnTo>
                    <a:lnTo>
                      <a:pt x="49" y="97"/>
                    </a:lnTo>
                    <a:lnTo>
                      <a:pt x="53" y="104"/>
                    </a:lnTo>
                    <a:lnTo>
                      <a:pt x="54" y="109"/>
                    </a:lnTo>
                    <a:lnTo>
                      <a:pt x="57" y="113"/>
                    </a:lnTo>
                    <a:lnTo>
                      <a:pt x="58" y="117"/>
                    </a:lnTo>
                    <a:lnTo>
                      <a:pt x="59" y="118"/>
                    </a:lnTo>
                    <a:lnTo>
                      <a:pt x="61" y="117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4" y="109"/>
                    </a:lnTo>
                    <a:lnTo>
                      <a:pt x="64" y="107"/>
                    </a:lnTo>
                    <a:lnTo>
                      <a:pt x="64" y="103"/>
                    </a:lnTo>
                    <a:lnTo>
                      <a:pt x="64" y="99"/>
                    </a:lnTo>
                    <a:lnTo>
                      <a:pt x="63" y="95"/>
                    </a:lnTo>
                    <a:lnTo>
                      <a:pt x="62" y="88"/>
                    </a:lnTo>
                    <a:lnTo>
                      <a:pt x="61" y="82"/>
                    </a:lnTo>
                    <a:lnTo>
                      <a:pt x="59" y="78"/>
                    </a:lnTo>
                    <a:lnTo>
                      <a:pt x="58" y="74"/>
                    </a:lnTo>
                    <a:lnTo>
                      <a:pt x="57" y="70"/>
                    </a:lnTo>
                    <a:lnTo>
                      <a:pt x="55" y="67"/>
                    </a:lnTo>
                    <a:lnTo>
                      <a:pt x="51" y="59"/>
                    </a:lnTo>
                    <a:lnTo>
                      <a:pt x="49" y="53"/>
                    </a:lnTo>
                    <a:lnTo>
                      <a:pt x="45" y="45"/>
                    </a:lnTo>
                    <a:lnTo>
                      <a:pt x="41" y="38"/>
                    </a:lnTo>
                    <a:lnTo>
                      <a:pt x="38" y="32"/>
                    </a:lnTo>
                    <a:lnTo>
                      <a:pt x="34" y="27"/>
                    </a:lnTo>
                    <a:lnTo>
                      <a:pt x="30" y="20"/>
                    </a:lnTo>
                    <a:lnTo>
                      <a:pt x="26" y="16"/>
                    </a:lnTo>
                    <a:lnTo>
                      <a:pt x="24" y="11"/>
                    </a:lnTo>
                    <a:lnTo>
                      <a:pt x="21" y="7"/>
                    </a:lnTo>
                    <a:lnTo>
                      <a:pt x="17" y="2"/>
                    </a:lnTo>
                    <a:lnTo>
                      <a:pt x="16" y="0"/>
                    </a:lnTo>
                    <a:lnTo>
                      <a:pt x="40" y="0"/>
                    </a:lnTo>
                    <a:lnTo>
                      <a:pt x="67" y="74"/>
                    </a:lnTo>
                    <a:lnTo>
                      <a:pt x="67" y="112"/>
                    </a:lnTo>
                    <a:lnTo>
                      <a:pt x="80" y="107"/>
                    </a:lnTo>
                    <a:lnTo>
                      <a:pt x="91" y="36"/>
                    </a:lnTo>
                    <a:lnTo>
                      <a:pt x="87" y="17"/>
                    </a:lnTo>
                    <a:lnTo>
                      <a:pt x="104" y="27"/>
                    </a:lnTo>
                    <a:lnTo>
                      <a:pt x="89" y="110"/>
                    </a:lnTo>
                    <a:lnTo>
                      <a:pt x="74" y="128"/>
                    </a:lnTo>
                    <a:lnTo>
                      <a:pt x="68" y="202"/>
                    </a:lnTo>
                    <a:lnTo>
                      <a:pt x="50" y="291"/>
                    </a:lnTo>
                    <a:lnTo>
                      <a:pt x="32" y="280"/>
                    </a:lnTo>
                    <a:close/>
                  </a:path>
                </a:pathLst>
              </a:custGeom>
              <a:solidFill>
                <a:srgbClr val="59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8" name="Freeform 98"/>
              <p:cNvSpPr>
                <a:spLocks/>
              </p:cNvSpPr>
              <p:nvPr/>
            </p:nvSpPr>
            <p:spPr bwMode="auto">
              <a:xfrm>
                <a:off x="1448" y="3295"/>
                <a:ext cx="116" cy="36"/>
              </a:xfrm>
              <a:custGeom>
                <a:avLst/>
                <a:gdLst>
                  <a:gd name="T0" fmla="*/ 0 w 230"/>
                  <a:gd name="T1" fmla="*/ 1 h 71"/>
                  <a:gd name="T2" fmla="*/ 1 w 230"/>
                  <a:gd name="T3" fmla="*/ 1 h 71"/>
                  <a:gd name="T4" fmla="*/ 1 w 230"/>
                  <a:gd name="T5" fmla="*/ 1 h 71"/>
                  <a:gd name="T6" fmla="*/ 1 w 230"/>
                  <a:gd name="T7" fmla="*/ 1 h 71"/>
                  <a:gd name="T8" fmla="*/ 1 w 230"/>
                  <a:gd name="T9" fmla="*/ 0 h 71"/>
                  <a:gd name="T10" fmla="*/ 1 w 230"/>
                  <a:gd name="T11" fmla="*/ 0 h 71"/>
                  <a:gd name="T12" fmla="*/ 1 w 230"/>
                  <a:gd name="T13" fmla="*/ 1 h 71"/>
                  <a:gd name="T14" fmla="*/ 1 w 230"/>
                  <a:gd name="T15" fmla="*/ 1 h 71"/>
                  <a:gd name="T16" fmla="*/ 1 w 230"/>
                  <a:gd name="T17" fmla="*/ 1 h 71"/>
                  <a:gd name="T18" fmla="*/ 1 w 230"/>
                  <a:gd name="T19" fmla="*/ 1 h 71"/>
                  <a:gd name="T20" fmla="*/ 1 w 230"/>
                  <a:gd name="T21" fmla="*/ 1 h 71"/>
                  <a:gd name="T22" fmla="*/ 1 w 230"/>
                  <a:gd name="T23" fmla="*/ 1 h 71"/>
                  <a:gd name="T24" fmla="*/ 1 w 230"/>
                  <a:gd name="T25" fmla="*/ 1 h 71"/>
                  <a:gd name="T26" fmla="*/ 1 w 230"/>
                  <a:gd name="T27" fmla="*/ 1 h 71"/>
                  <a:gd name="T28" fmla="*/ 1 w 230"/>
                  <a:gd name="T29" fmla="*/ 1 h 71"/>
                  <a:gd name="T30" fmla="*/ 1 w 230"/>
                  <a:gd name="T31" fmla="*/ 1 h 71"/>
                  <a:gd name="T32" fmla="*/ 1 w 230"/>
                  <a:gd name="T33" fmla="*/ 1 h 71"/>
                  <a:gd name="T34" fmla="*/ 1 w 230"/>
                  <a:gd name="T35" fmla="*/ 1 h 71"/>
                  <a:gd name="T36" fmla="*/ 1 w 230"/>
                  <a:gd name="T37" fmla="*/ 1 h 71"/>
                  <a:gd name="T38" fmla="*/ 1 w 230"/>
                  <a:gd name="T39" fmla="*/ 1 h 71"/>
                  <a:gd name="T40" fmla="*/ 1 w 230"/>
                  <a:gd name="T41" fmla="*/ 1 h 71"/>
                  <a:gd name="T42" fmla="*/ 1 w 230"/>
                  <a:gd name="T43" fmla="*/ 1 h 71"/>
                  <a:gd name="T44" fmla="*/ 1 w 230"/>
                  <a:gd name="T45" fmla="*/ 1 h 71"/>
                  <a:gd name="T46" fmla="*/ 1 w 230"/>
                  <a:gd name="T47" fmla="*/ 1 h 71"/>
                  <a:gd name="T48" fmla="*/ 1 w 230"/>
                  <a:gd name="T49" fmla="*/ 1 h 71"/>
                  <a:gd name="T50" fmla="*/ 1 w 230"/>
                  <a:gd name="T51" fmla="*/ 1 h 71"/>
                  <a:gd name="T52" fmla="*/ 1 w 230"/>
                  <a:gd name="T53" fmla="*/ 1 h 71"/>
                  <a:gd name="T54" fmla="*/ 1 w 230"/>
                  <a:gd name="T55" fmla="*/ 1 h 71"/>
                  <a:gd name="T56" fmla="*/ 1 w 230"/>
                  <a:gd name="T57" fmla="*/ 1 h 71"/>
                  <a:gd name="T58" fmla="*/ 1 w 230"/>
                  <a:gd name="T59" fmla="*/ 1 h 71"/>
                  <a:gd name="T60" fmla="*/ 1 w 230"/>
                  <a:gd name="T61" fmla="*/ 1 h 71"/>
                  <a:gd name="T62" fmla="*/ 1 w 230"/>
                  <a:gd name="T63" fmla="*/ 1 h 71"/>
                  <a:gd name="T64" fmla="*/ 1 w 230"/>
                  <a:gd name="T65" fmla="*/ 1 h 71"/>
                  <a:gd name="T66" fmla="*/ 1 w 230"/>
                  <a:gd name="T67" fmla="*/ 1 h 71"/>
                  <a:gd name="T68" fmla="*/ 1 w 230"/>
                  <a:gd name="T69" fmla="*/ 1 h 71"/>
                  <a:gd name="T70" fmla="*/ 1 w 230"/>
                  <a:gd name="T71" fmla="*/ 1 h 71"/>
                  <a:gd name="T72" fmla="*/ 1 w 230"/>
                  <a:gd name="T73" fmla="*/ 1 h 71"/>
                  <a:gd name="T74" fmla="*/ 1 w 230"/>
                  <a:gd name="T75" fmla="*/ 1 h 71"/>
                  <a:gd name="T76" fmla="*/ 1 w 230"/>
                  <a:gd name="T77" fmla="*/ 1 h 71"/>
                  <a:gd name="T78" fmla="*/ 1 w 230"/>
                  <a:gd name="T79" fmla="*/ 1 h 71"/>
                  <a:gd name="T80" fmla="*/ 1 w 230"/>
                  <a:gd name="T81" fmla="*/ 1 h 71"/>
                  <a:gd name="T82" fmla="*/ 1 w 230"/>
                  <a:gd name="T83" fmla="*/ 1 h 71"/>
                  <a:gd name="T84" fmla="*/ 1 w 230"/>
                  <a:gd name="T85" fmla="*/ 1 h 71"/>
                  <a:gd name="T86" fmla="*/ 1 w 230"/>
                  <a:gd name="T87" fmla="*/ 1 h 71"/>
                  <a:gd name="T88" fmla="*/ 1 w 230"/>
                  <a:gd name="T89" fmla="*/ 1 h 71"/>
                  <a:gd name="T90" fmla="*/ 1 w 230"/>
                  <a:gd name="T91" fmla="*/ 1 h 71"/>
                  <a:gd name="T92" fmla="*/ 1 w 230"/>
                  <a:gd name="T93" fmla="*/ 1 h 71"/>
                  <a:gd name="T94" fmla="*/ 1 w 230"/>
                  <a:gd name="T95" fmla="*/ 1 h 71"/>
                  <a:gd name="T96" fmla="*/ 1 w 230"/>
                  <a:gd name="T97" fmla="*/ 1 h 71"/>
                  <a:gd name="T98" fmla="*/ 1 w 230"/>
                  <a:gd name="T99" fmla="*/ 1 h 71"/>
                  <a:gd name="T100" fmla="*/ 1 w 230"/>
                  <a:gd name="T101" fmla="*/ 1 h 71"/>
                  <a:gd name="T102" fmla="*/ 1 w 230"/>
                  <a:gd name="T103" fmla="*/ 1 h 71"/>
                  <a:gd name="T104" fmla="*/ 1 w 230"/>
                  <a:gd name="T105" fmla="*/ 1 h 71"/>
                  <a:gd name="T106" fmla="*/ 1 w 230"/>
                  <a:gd name="T107" fmla="*/ 1 h 71"/>
                  <a:gd name="T108" fmla="*/ 0 w 230"/>
                  <a:gd name="T109" fmla="*/ 1 h 7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"/>
                  <a:gd name="T166" fmla="*/ 0 h 71"/>
                  <a:gd name="T167" fmla="*/ 230 w 230"/>
                  <a:gd name="T168" fmla="*/ 71 h 7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" h="71">
                    <a:moveTo>
                      <a:pt x="0" y="32"/>
                    </a:moveTo>
                    <a:lnTo>
                      <a:pt x="0" y="31"/>
                    </a:lnTo>
                    <a:lnTo>
                      <a:pt x="2" y="27"/>
                    </a:lnTo>
                    <a:lnTo>
                      <a:pt x="4" y="21"/>
                    </a:lnTo>
                    <a:lnTo>
                      <a:pt x="8" y="16"/>
                    </a:lnTo>
                    <a:lnTo>
                      <a:pt x="13" y="10"/>
                    </a:lnTo>
                    <a:lnTo>
                      <a:pt x="18" y="4"/>
                    </a:lnTo>
                    <a:lnTo>
                      <a:pt x="22" y="3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4" y="2"/>
                    </a:lnTo>
                    <a:lnTo>
                      <a:pt x="51" y="3"/>
                    </a:lnTo>
                    <a:lnTo>
                      <a:pt x="57" y="4"/>
                    </a:lnTo>
                    <a:lnTo>
                      <a:pt x="64" y="7"/>
                    </a:lnTo>
                    <a:lnTo>
                      <a:pt x="71" y="10"/>
                    </a:lnTo>
                    <a:lnTo>
                      <a:pt x="77" y="12"/>
                    </a:lnTo>
                    <a:lnTo>
                      <a:pt x="84" y="16"/>
                    </a:lnTo>
                    <a:lnTo>
                      <a:pt x="89" y="17"/>
                    </a:lnTo>
                    <a:lnTo>
                      <a:pt x="95" y="20"/>
                    </a:lnTo>
                    <a:lnTo>
                      <a:pt x="99" y="24"/>
                    </a:lnTo>
                    <a:lnTo>
                      <a:pt x="105" y="27"/>
                    </a:lnTo>
                    <a:lnTo>
                      <a:pt x="109" y="28"/>
                    </a:lnTo>
                    <a:lnTo>
                      <a:pt x="111" y="29"/>
                    </a:lnTo>
                    <a:lnTo>
                      <a:pt x="113" y="31"/>
                    </a:lnTo>
                    <a:lnTo>
                      <a:pt x="114" y="31"/>
                    </a:lnTo>
                    <a:lnTo>
                      <a:pt x="115" y="31"/>
                    </a:lnTo>
                    <a:lnTo>
                      <a:pt x="120" y="29"/>
                    </a:lnTo>
                    <a:lnTo>
                      <a:pt x="124" y="29"/>
                    </a:lnTo>
                    <a:lnTo>
                      <a:pt x="130" y="29"/>
                    </a:lnTo>
                    <a:lnTo>
                      <a:pt x="133" y="29"/>
                    </a:lnTo>
                    <a:lnTo>
                      <a:pt x="139" y="29"/>
                    </a:lnTo>
                    <a:lnTo>
                      <a:pt x="145" y="29"/>
                    </a:lnTo>
                    <a:lnTo>
                      <a:pt x="151" y="29"/>
                    </a:lnTo>
                    <a:lnTo>
                      <a:pt x="157" y="29"/>
                    </a:lnTo>
                    <a:lnTo>
                      <a:pt x="164" y="29"/>
                    </a:lnTo>
                    <a:lnTo>
                      <a:pt x="170" y="29"/>
                    </a:lnTo>
                    <a:lnTo>
                      <a:pt x="177" y="31"/>
                    </a:lnTo>
                    <a:lnTo>
                      <a:pt x="183" y="32"/>
                    </a:lnTo>
                    <a:lnTo>
                      <a:pt x="190" y="35"/>
                    </a:lnTo>
                    <a:lnTo>
                      <a:pt x="196" y="36"/>
                    </a:lnTo>
                    <a:lnTo>
                      <a:pt x="202" y="38"/>
                    </a:lnTo>
                    <a:lnTo>
                      <a:pt x="206" y="40"/>
                    </a:lnTo>
                    <a:lnTo>
                      <a:pt x="211" y="42"/>
                    </a:lnTo>
                    <a:lnTo>
                      <a:pt x="213" y="44"/>
                    </a:lnTo>
                    <a:lnTo>
                      <a:pt x="217" y="46"/>
                    </a:lnTo>
                    <a:lnTo>
                      <a:pt x="220" y="49"/>
                    </a:lnTo>
                    <a:lnTo>
                      <a:pt x="223" y="52"/>
                    </a:lnTo>
                    <a:lnTo>
                      <a:pt x="225" y="55"/>
                    </a:lnTo>
                    <a:lnTo>
                      <a:pt x="228" y="59"/>
                    </a:lnTo>
                    <a:lnTo>
                      <a:pt x="229" y="62"/>
                    </a:lnTo>
                    <a:lnTo>
                      <a:pt x="230" y="63"/>
                    </a:lnTo>
                    <a:lnTo>
                      <a:pt x="229" y="65"/>
                    </a:lnTo>
                    <a:lnTo>
                      <a:pt x="200" y="38"/>
                    </a:lnTo>
                    <a:lnTo>
                      <a:pt x="135" y="37"/>
                    </a:lnTo>
                    <a:lnTo>
                      <a:pt x="177" y="66"/>
                    </a:lnTo>
                    <a:lnTo>
                      <a:pt x="169" y="71"/>
                    </a:lnTo>
                    <a:lnTo>
                      <a:pt x="168" y="69"/>
                    </a:lnTo>
                    <a:lnTo>
                      <a:pt x="165" y="67"/>
                    </a:lnTo>
                    <a:lnTo>
                      <a:pt x="162" y="63"/>
                    </a:lnTo>
                    <a:lnTo>
                      <a:pt x="158" y="59"/>
                    </a:lnTo>
                    <a:lnTo>
                      <a:pt x="154" y="55"/>
                    </a:lnTo>
                    <a:lnTo>
                      <a:pt x="149" y="52"/>
                    </a:lnTo>
                    <a:lnTo>
                      <a:pt x="144" y="48"/>
                    </a:lnTo>
                    <a:lnTo>
                      <a:pt x="139" y="46"/>
                    </a:lnTo>
                    <a:lnTo>
                      <a:pt x="133" y="45"/>
                    </a:lnTo>
                    <a:lnTo>
                      <a:pt x="130" y="45"/>
                    </a:lnTo>
                    <a:lnTo>
                      <a:pt x="126" y="45"/>
                    </a:lnTo>
                    <a:lnTo>
                      <a:pt x="124" y="45"/>
                    </a:lnTo>
                    <a:lnTo>
                      <a:pt x="122" y="46"/>
                    </a:lnTo>
                    <a:lnTo>
                      <a:pt x="120" y="48"/>
                    </a:lnTo>
                    <a:lnTo>
                      <a:pt x="123" y="63"/>
                    </a:lnTo>
                    <a:lnTo>
                      <a:pt x="111" y="66"/>
                    </a:lnTo>
                    <a:lnTo>
                      <a:pt x="111" y="65"/>
                    </a:lnTo>
                    <a:lnTo>
                      <a:pt x="111" y="63"/>
                    </a:lnTo>
                    <a:lnTo>
                      <a:pt x="113" y="61"/>
                    </a:lnTo>
                    <a:lnTo>
                      <a:pt x="115" y="57"/>
                    </a:lnTo>
                    <a:lnTo>
                      <a:pt x="115" y="52"/>
                    </a:lnTo>
                    <a:lnTo>
                      <a:pt x="116" y="48"/>
                    </a:lnTo>
                    <a:lnTo>
                      <a:pt x="115" y="42"/>
                    </a:lnTo>
                    <a:lnTo>
                      <a:pt x="114" y="38"/>
                    </a:lnTo>
                    <a:lnTo>
                      <a:pt x="111" y="36"/>
                    </a:lnTo>
                    <a:lnTo>
                      <a:pt x="109" y="33"/>
                    </a:lnTo>
                    <a:lnTo>
                      <a:pt x="105" y="29"/>
                    </a:lnTo>
                    <a:lnTo>
                      <a:pt x="101" y="28"/>
                    </a:lnTo>
                    <a:lnTo>
                      <a:pt x="95" y="24"/>
                    </a:lnTo>
                    <a:lnTo>
                      <a:pt x="90" y="21"/>
                    </a:lnTo>
                    <a:lnTo>
                      <a:pt x="84" y="19"/>
                    </a:lnTo>
                    <a:lnTo>
                      <a:pt x="78" y="17"/>
                    </a:lnTo>
                    <a:lnTo>
                      <a:pt x="72" y="15"/>
                    </a:lnTo>
                    <a:lnTo>
                      <a:pt x="65" y="12"/>
                    </a:lnTo>
                    <a:lnTo>
                      <a:pt x="59" y="11"/>
                    </a:lnTo>
                    <a:lnTo>
                      <a:pt x="54" y="10"/>
                    </a:lnTo>
                    <a:lnTo>
                      <a:pt x="47" y="8"/>
                    </a:lnTo>
                    <a:lnTo>
                      <a:pt x="42" y="8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26" y="12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4" y="25"/>
                    </a:lnTo>
                    <a:lnTo>
                      <a:pt x="12" y="29"/>
                    </a:lnTo>
                    <a:lnTo>
                      <a:pt x="9" y="35"/>
                    </a:lnTo>
                    <a:lnTo>
                      <a:pt x="6" y="38"/>
                    </a:lnTo>
                    <a:lnTo>
                      <a:pt x="4" y="42"/>
                    </a:lnTo>
                    <a:lnTo>
                      <a:pt x="2" y="45"/>
                    </a:lnTo>
                    <a:lnTo>
                      <a:pt x="1" y="49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59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9" name="Freeform 99"/>
              <p:cNvSpPr>
                <a:spLocks/>
              </p:cNvSpPr>
              <p:nvPr/>
            </p:nvSpPr>
            <p:spPr bwMode="auto">
              <a:xfrm>
                <a:off x="1487" y="3274"/>
                <a:ext cx="73" cy="35"/>
              </a:xfrm>
              <a:custGeom>
                <a:avLst/>
                <a:gdLst>
                  <a:gd name="T0" fmla="*/ 1 w 146"/>
                  <a:gd name="T1" fmla="*/ 1 h 70"/>
                  <a:gd name="T2" fmla="*/ 1 w 146"/>
                  <a:gd name="T3" fmla="*/ 1 h 70"/>
                  <a:gd name="T4" fmla="*/ 1 w 146"/>
                  <a:gd name="T5" fmla="*/ 1 h 70"/>
                  <a:gd name="T6" fmla="*/ 1 w 146"/>
                  <a:gd name="T7" fmla="*/ 1 h 70"/>
                  <a:gd name="T8" fmla="*/ 1 w 146"/>
                  <a:gd name="T9" fmla="*/ 1 h 70"/>
                  <a:gd name="T10" fmla="*/ 1 w 146"/>
                  <a:gd name="T11" fmla="*/ 1 h 70"/>
                  <a:gd name="T12" fmla="*/ 1 w 146"/>
                  <a:gd name="T13" fmla="*/ 1 h 70"/>
                  <a:gd name="T14" fmla="*/ 1 w 146"/>
                  <a:gd name="T15" fmla="*/ 1 h 70"/>
                  <a:gd name="T16" fmla="*/ 1 w 146"/>
                  <a:gd name="T17" fmla="*/ 1 h 70"/>
                  <a:gd name="T18" fmla="*/ 1 w 146"/>
                  <a:gd name="T19" fmla="*/ 1 h 70"/>
                  <a:gd name="T20" fmla="*/ 1 w 146"/>
                  <a:gd name="T21" fmla="*/ 0 h 70"/>
                  <a:gd name="T22" fmla="*/ 1 w 146"/>
                  <a:gd name="T23" fmla="*/ 1 h 70"/>
                  <a:gd name="T24" fmla="*/ 1 w 146"/>
                  <a:gd name="T25" fmla="*/ 1 h 70"/>
                  <a:gd name="T26" fmla="*/ 1 w 146"/>
                  <a:gd name="T27" fmla="*/ 1 h 70"/>
                  <a:gd name="T28" fmla="*/ 1 w 146"/>
                  <a:gd name="T29" fmla="*/ 1 h 70"/>
                  <a:gd name="T30" fmla="*/ 1 w 146"/>
                  <a:gd name="T31" fmla="*/ 1 h 70"/>
                  <a:gd name="T32" fmla="*/ 1 w 146"/>
                  <a:gd name="T33" fmla="*/ 1 h 70"/>
                  <a:gd name="T34" fmla="*/ 1 w 146"/>
                  <a:gd name="T35" fmla="*/ 1 h 70"/>
                  <a:gd name="T36" fmla="*/ 1 w 146"/>
                  <a:gd name="T37" fmla="*/ 1 h 70"/>
                  <a:gd name="T38" fmla="*/ 1 w 146"/>
                  <a:gd name="T39" fmla="*/ 1 h 70"/>
                  <a:gd name="T40" fmla="*/ 1 w 146"/>
                  <a:gd name="T41" fmla="*/ 1 h 70"/>
                  <a:gd name="T42" fmla="*/ 1 w 146"/>
                  <a:gd name="T43" fmla="*/ 1 h 70"/>
                  <a:gd name="T44" fmla="*/ 1 w 146"/>
                  <a:gd name="T45" fmla="*/ 1 h 70"/>
                  <a:gd name="T46" fmla="*/ 1 w 146"/>
                  <a:gd name="T47" fmla="*/ 1 h 70"/>
                  <a:gd name="T48" fmla="*/ 1 w 146"/>
                  <a:gd name="T49" fmla="*/ 1 h 70"/>
                  <a:gd name="T50" fmla="*/ 1 w 146"/>
                  <a:gd name="T51" fmla="*/ 1 h 70"/>
                  <a:gd name="T52" fmla="*/ 1 w 146"/>
                  <a:gd name="T53" fmla="*/ 1 h 70"/>
                  <a:gd name="T54" fmla="*/ 1 w 146"/>
                  <a:gd name="T55" fmla="*/ 1 h 70"/>
                  <a:gd name="T56" fmla="*/ 1 w 146"/>
                  <a:gd name="T57" fmla="*/ 1 h 70"/>
                  <a:gd name="T58" fmla="*/ 1 w 146"/>
                  <a:gd name="T59" fmla="*/ 1 h 70"/>
                  <a:gd name="T60" fmla="*/ 1 w 146"/>
                  <a:gd name="T61" fmla="*/ 1 h 70"/>
                  <a:gd name="T62" fmla="*/ 1 w 146"/>
                  <a:gd name="T63" fmla="*/ 1 h 70"/>
                  <a:gd name="T64" fmla="*/ 1 w 146"/>
                  <a:gd name="T65" fmla="*/ 1 h 70"/>
                  <a:gd name="T66" fmla="*/ 1 w 146"/>
                  <a:gd name="T67" fmla="*/ 1 h 70"/>
                  <a:gd name="T68" fmla="*/ 1 w 146"/>
                  <a:gd name="T69" fmla="*/ 1 h 70"/>
                  <a:gd name="T70" fmla="*/ 1 w 146"/>
                  <a:gd name="T71" fmla="*/ 1 h 70"/>
                  <a:gd name="T72" fmla="*/ 1 w 146"/>
                  <a:gd name="T73" fmla="*/ 1 h 70"/>
                  <a:gd name="T74" fmla="*/ 1 w 146"/>
                  <a:gd name="T75" fmla="*/ 1 h 70"/>
                  <a:gd name="T76" fmla="*/ 0 w 146"/>
                  <a:gd name="T77" fmla="*/ 1 h 7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6"/>
                  <a:gd name="T118" fmla="*/ 0 h 70"/>
                  <a:gd name="T119" fmla="*/ 146 w 146"/>
                  <a:gd name="T120" fmla="*/ 70 h 7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6" h="70">
                    <a:moveTo>
                      <a:pt x="0" y="56"/>
                    </a:moveTo>
                    <a:lnTo>
                      <a:pt x="13" y="44"/>
                    </a:lnTo>
                    <a:lnTo>
                      <a:pt x="12" y="41"/>
                    </a:lnTo>
                    <a:lnTo>
                      <a:pt x="9" y="38"/>
                    </a:lnTo>
                    <a:lnTo>
                      <a:pt x="8" y="32"/>
                    </a:lnTo>
                    <a:lnTo>
                      <a:pt x="7" y="27"/>
                    </a:lnTo>
                    <a:lnTo>
                      <a:pt x="8" y="20"/>
                    </a:lnTo>
                    <a:lnTo>
                      <a:pt x="13" y="14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7"/>
                    </a:lnTo>
                    <a:lnTo>
                      <a:pt x="28" y="6"/>
                    </a:lnTo>
                    <a:lnTo>
                      <a:pt x="32" y="6"/>
                    </a:lnTo>
                    <a:lnTo>
                      <a:pt x="37" y="6"/>
                    </a:lnTo>
                    <a:lnTo>
                      <a:pt x="41" y="4"/>
                    </a:lnTo>
                    <a:lnTo>
                      <a:pt x="45" y="3"/>
                    </a:lnTo>
                    <a:lnTo>
                      <a:pt x="49" y="3"/>
                    </a:lnTo>
                    <a:lnTo>
                      <a:pt x="54" y="3"/>
                    </a:lnTo>
                    <a:lnTo>
                      <a:pt x="60" y="2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81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6" y="2"/>
                    </a:lnTo>
                    <a:lnTo>
                      <a:pt x="100" y="2"/>
                    </a:lnTo>
                    <a:lnTo>
                      <a:pt x="104" y="2"/>
                    </a:lnTo>
                    <a:lnTo>
                      <a:pt x="106" y="2"/>
                    </a:lnTo>
                    <a:lnTo>
                      <a:pt x="110" y="3"/>
                    </a:lnTo>
                    <a:lnTo>
                      <a:pt x="112" y="3"/>
                    </a:lnTo>
                    <a:lnTo>
                      <a:pt x="112" y="8"/>
                    </a:lnTo>
                    <a:lnTo>
                      <a:pt x="55" y="6"/>
                    </a:lnTo>
                    <a:lnTo>
                      <a:pt x="54" y="6"/>
                    </a:lnTo>
                    <a:lnTo>
                      <a:pt x="49" y="8"/>
                    </a:lnTo>
                    <a:lnTo>
                      <a:pt x="43" y="12"/>
                    </a:lnTo>
                    <a:lnTo>
                      <a:pt x="36" y="19"/>
                    </a:lnTo>
                    <a:lnTo>
                      <a:pt x="29" y="23"/>
                    </a:lnTo>
                    <a:lnTo>
                      <a:pt x="22" y="29"/>
                    </a:lnTo>
                    <a:lnTo>
                      <a:pt x="18" y="35"/>
                    </a:lnTo>
                    <a:lnTo>
                      <a:pt x="17" y="40"/>
                    </a:lnTo>
                    <a:lnTo>
                      <a:pt x="18" y="38"/>
                    </a:lnTo>
                    <a:lnTo>
                      <a:pt x="22" y="36"/>
                    </a:lnTo>
                    <a:lnTo>
                      <a:pt x="25" y="35"/>
                    </a:lnTo>
                    <a:lnTo>
                      <a:pt x="29" y="35"/>
                    </a:lnTo>
                    <a:lnTo>
                      <a:pt x="33" y="33"/>
                    </a:lnTo>
                    <a:lnTo>
                      <a:pt x="37" y="32"/>
                    </a:lnTo>
                    <a:lnTo>
                      <a:pt x="41" y="31"/>
                    </a:lnTo>
                    <a:lnTo>
                      <a:pt x="45" y="31"/>
                    </a:lnTo>
                    <a:lnTo>
                      <a:pt x="49" y="29"/>
                    </a:lnTo>
                    <a:lnTo>
                      <a:pt x="53" y="28"/>
                    </a:lnTo>
                    <a:lnTo>
                      <a:pt x="56" y="28"/>
                    </a:lnTo>
                    <a:lnTo>
                      <a:pt x="60" y="28"/>
                    </a:lnTo>
                    <a:lnTo>
                      <a:pt x="63" y="28"/>
                    </a:lnTo>
                    <a:lnTo>
                      <a:pt x="67" y="28"/>
                    </a:lnTo>
                    <a:lnTo>
                      <a:pt x="70" y="28"/>
                    </a:lnTo>
                    <a:lnTo>
                      <a:pt x="74" y="29"/>
                    </a:lnTo>
                    <a:lnTo>
                      <a:pt x="79" y="29"/>
                    </a:lnTo>
                    <a:lnTo>
                      <a:pt x="84" y="31"/>
                    </a:lnTo>
                    <a:lnTo>
                      <a:pt x="91" y="31"/>
                    </a:lnTo>
                    <a:lnTo>
                      <a:pt x="97" y="32"/>
                    </a:lnTo>
                    <a:lnTo>
                      <a:pt x="104" y="33"/>
                    </a:lnTo>
                    <a:lnTo>
                      <a:pt x="112" y="35"/>
                    </a:lnTo>
                    <a:lnTo>
                      <a:pt x="118" y="36"/>
                    </a:lnTo>
                    <a:lnTo>
                      <a:pt x="123" y="37"/>
                    </a:lnTo>
                    <a:lnTo>
                      <a:pt x="130" y="38"/>
                    </a:lnTo>
                    <a:lnTo>
                      <a:pt x="135" y="40"/>
                    </a:lnTo>
                    <a:lnTo>
                      <a:pt x="138" y="40"/>
                    </a:lnTo>
                    <a:lnTo>
                      <a:pt x="142" y="41"/>
                    </a:lnTo>
                    <a:lnTo>
                      <a:pt x="144" y="41"/>
                    </a:lnTo>
                    <a:lnTo>
                      <a:pt x="146" y="41"/>
                    </a:lnTo>
                    <a:lnTo>
                      <a:pt x="146" y="61"/>
                    </a:lnTo>
                    <a:lnTo>
                      <a:pt x="79" y="33"/>
                    </a:lnTo>
                    <a:lnTo>
                      <a:pt x="22" y="45"/>
                    </a:lnTo>
                    <a:lnTo>
                      <a:pt x="79" y="67"/>
                    </a:lnTo>
                    <a:lnTo>
                      <a:pt x="51" y="70"/>
                    </a:lnTo>
                    <a:lnTo>
                      <a:pt x="17" y="45"/>
                    </a:lnTo>
                    <a:lnTo>
                      <a:pt x="5" y="58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59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0" name="Freeform 100"/>
              <p:cNvSpPr>
                <a:spLocks/>
              </p:cNvSpPr>
              <p:nvPr/>
            </p:nvSpPr>
            <p:spPr bwMode="auto">
              <a:xfrm>
                <a:off x="1462" y="3156"/>
                <a:ext cx="122" cy="141"/>
              </a:xfrm>
              <a:custGeom>
                <a:avLst/>
                <a:gdLst>
                  <a:gd name="T0" fmla="*/ 1 w 244"/>
                  <a:gd name="T1" fmla="*/ 1 h 282"/>
                  <a:gd name="T2" fmla="*/ 1 w 244"/>
                  <a:gd name="T3" fmla="*/ 1 h 282"/>
                  <a:gd name="T4" fmla="*/ 1 w 244"/>
                  <a:gd name="T5" fmla="*/ 1 h 282"/>
                  <a:gd name="T6" fmla="*/ 1 w 244"/>
                  <a:gd name="T7" fmla="*/ 1 h 282"/>
                  <a:gd name="T8" fmla="*/ 1 w 244"/>
                  <a:gd name="T9" fmla="*/ 1 h 282"/>
                  <a:gd name="T10" fmla="*/ 1 w 244"/>
                  <a:gd name="T11" fmla="*/ 1 h 282"/>
                  <a:gd name="T12" fmla="*/ 1 w 244"/>
                  <a:gd name="T13" fmla="*/ 1 h 282"/>
                  <a:gd name="T14" fmla="*/ 1 w 244"/>
                  <a:gd name="T15" fmla="*/ 1 h 282"/>
                  <a:gd name="T16" fmla="*/ 1 w 244"/>
                  <a:gd name="T17" fmla="*/ 1 h 282"/>
                  <a:gd name="T18" fmla="*/ 1 w 244"/>
                  <a:gd name="T19" fmla="*/ 1 h 282"/>
                  <a:gd name="T20" fmla="*/ 1 w 244"/>
                  <a:gd name="T21" fmla="*/ 1 h 282"/>
                  <a:gd name="T22" fmla="*/ 1 w 244"/>
                  <a:gd name="T23" fmla="*/ 1 h 282"/>
                  <a:gd name="T24" fmla="*/ 1 w 244"/>
                  <a:gd name="T25" fmla="*/ 1 h 282"/>
                  <a:gd name="T26" fmla="*/ 1 w 244"/>
                  <a:gd name="T27" fmla="*/ 1 h 282"/>
                  <a:gd name="T28" fmla="*/ 1 w 244"/>
                  <a:gd name="T29" fmla="*/ 1 h 282"/>
                  <a:gd name="T30" fmla="*/ 1 w 244"/>
                  <a:gd name="T31" fmla="*/ 1 h 282"/>
                  <a:gd name="T32" fmla="*/ 1 w 244"/>
                  <a:gd name="T33" fmla="*/ 1 h 282"/>
                  <a:gd name="T34" fmla="*/ 1 w 244"/>
                  <a:gd name="T35" fmla="*/ 1 h 282"/>
                  <a:gd name="T36" fmla="*/ 1 w 244"/>
                  <a:gd name="T37" fmla="*/ 1 h 282"/>
                  <a:gd name="T38" fmla="*/ 1 w 244"/>
                  <a:gd name="T39" fmla="*/ 1 h 282"/>
                  <a:gd name="T40" fmla="*/ 1 w 244"/>
                  <a:gd name="T41" fmla="*/ 1 h 282"/>
                  <a:gd name="T42" fmla="*/ 1 w 244"/>
                  <a:gd name="T43" fmla="*/ 1 h 282"/>
                  <a:gd name="T44" fmla="*/ 1 w 244"/>
                  <a:gd name="T45" fmla="*/ 1 h 282"/>
                  <a:gd name="T46" fmla="*/ 1 w 244"/>
                  <a:gd name="T47" fmla="*/ 1 h 282"/>
                  <a:gd name="T48" fmla="*/ 1 w 244"/>
                  <a:gd name="T49" fmla="*/ 1 h 282"/>
                  <a:gd name="T50" fmla="*/ 1 w 244"/>
                  <a:gd name="T51" fmla="*/ 1 h 282"/>
                  <a:gd name="T52" fmla="*/ 1 w 244"/>
                  <a:gd name="T53" fmla="*/ 1 h 282"/>
                  <a:gd name="T54" fmla="*/ 1 w 244"/>
                  <a:gd name="T55" fmla="*/ 1 h 282"/>
                  <a:gd name="T56" fmla="*/ 1 w 244"/>
                  <a:gd name="T57" fmla="*/ 1 h 282"/>
                  <a:gd name="T58" fmla="*/ 1 w 244"/>
                  <a:gd name="T59" fmla="*/ 1 h 282"/>
                  <a:gd name="T60" fmla="*/ 1 w 244"/>
                  <a:gd name="T61" fmla="*/ 1 h 282"/>
                  <a:gd name="T62" fmla="*/ 1 w 244"/>
                  <a:gd name="T63" fmla="*/ 1 h 282"/>
                  <a:gd name="T64" fmla="*/ 1 w 244"/>
                  <a:gd name="T65" fmla="*/ 1 h 282"/>
                  <a:gd name="T66" fmla="*/ 1 w 244"/>
                  <a:gd name="T67" fmla="*/ 1 h 282"/>
                  <a:gd name="T68" fmla="*/ 1 w 244"/>
                  <a:gd name="T69" fmla="*/ 1 h 282"/>
                  <a:gd name="T70" fmla="*/ 1 w 244"/>
                  <a:gd name="T71" fmla="*/ 1 h 282"/>
                  <a:gd name="T72" fmla="*/ 1 w 244"/>
                  <a:gd name="T73" fmla="*/ 1 h 282"/>
                  <a:gd name="T74" fmla="*/ 1 w 244"/>
                  <a:gd name="T75" fmla="*/ 1 h 282"/>
                  <a:gd name="T76" fmla="*/ 1 w 244"/>
                  <a:gd name="T77" fmla="*/ 1 h 282"/>
                  <a:gd name="T78" fmla="*/ 1 w 244"/>
                  <a:gd name="T79" fmla="*/ 1 h 282"/>
                  <a:gd name="T80" fmla="*/ 1 w 244"/>
                  <a:gd name="T81" fmla="*/ 1 h 282"/>
                  <a:gd name="T82" fmla="*/ 1 w 244"/>
                  <a:gd name="T83" fmla="*/ 1 h 282"/>
                  <a:gd name="T84" fmla="*/ 1 w 244"/>
                  <a:gd name="T85" fmla="*/ 1 h 282"/>
                  <a:gd name="T86" fmla="*/ 1 w 244"/>
                  <a:gd name="T87" fmla="*/ 1 h 282"/>
                  <a:gd name="T88" fmla="*/ 1 w 244"/>
                  <a:gd name="T89" fmla="*/ 1 h 282"/>
                  <a:gd name="T90" fmla="*/ 1 w 244"/>
                  <a:gd name="T91" fmla="*/ 1 h 282"/>
                  <a:gd name="T92" fmla="*/ 1 w 244"/>
                  <a:gd name="T93" fmla="*/ 1 h 282"/>
                  <a:gd name="T94" fmla="*/ 0 w 244"/>
                  <a:gd name="T95" fmla="*/ 1 h 28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4"/>
                  <a:gd name="T145" fmla="*/ 0 h 282"/>
                  <a:gd name="T146" fmla="*/ 244 w 244"/>
                  <a:gd name="T147" fmla="*/ 282 h 28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4" h="282">
                    <a:moveTo>
                      <a:pt x="0" y="282"/>
                    </a:moveTo>
                    <a:lnTo>
                      <a:pt x="46" y="223"/>
                    </a:lnTo>
                    <a:lnTo>
                      <a:pt x="58" y="148"/>
                    </a:lnTo>
                    <a:lnTo>
                      <a:pt x="55" y="146"/>
                    </a:lnTo>
                    <a:lnTo>
                      <a:pt x="53" y="140"/>
                    </a:lnTo>
                    <a:lnTo>
                      <a:pt x="50" y="137"/>
                    </a:lnTo>
                    <a:lnTo>
                      <a:pt x="48" y="131"/>
                    </a:lnTo>
                    <a:lnTo>
                      <a:pt x="45" y="126"/>
                    </a:lnTo>
                    <a:lnTo>
                      <a:pt x="44" y="122"/>
                    </a:lnTo>
                    <a:lnTo>
                      <a:pt x="41" y="114"/>
                    </a:lnTo>
                    <a:lnTo>
                      <a:pt x="40" y="109"/>
                    </a:lnTo>
                    <a:lnTo>
                      <a:pt x="37" y="101"/>
                    </a:lnTo>
                    <a:lnTo>
                      <a:pt x="37" y="93"/>
                    </a:lnTo>
                    <a:lnTo>
                      <a:pt x="37" y="89"/>
                    </a:lnTo>
                    <a:lnTo>
                      <a:pt x="37" y="85"/>
                    </a:lnTo>
                    <a:lnTo>
                      <a:pt x="37" y="81"/>
                    </a:lnTo>
                    <a:lnTo>
                      <a:pt x="38" y="78"/>
                    </a:lnTo>
                    <a:lnTo>
                      <a:pt x="38" y="74"/>
                    </a:lnTo>
                    <a:lnTo>
                      <a:pt x="40" y="68"/>
                    </a:lnTo>
                    <a:lnTo>
                      <a:pt x="41" y="64"/>
                    </a:lnTo>
                    <a:lnTo>
                      <a:pt x="44" y="60"/>
                    </a:lnTo>
                    <a:lnTo>
                      <a:pt x="45" y="55"/>
                    </a:lnTo>
                    <a:lnTo>
                      <a:pt x="46" y="51"/>
                    </a:lnTo>
                    <a:lnTo>
                      <a:pt x="49" y="47"/>
                    </a:lnTo>
                    <a:lnTo>
                      <a:pt x="51" y="43"/>
                    </a:lnTo>
                    <a:lnTo>
                      <a:pt x="54" y="37"/>
                    </a:lnTo>
                    <a:lnTo>
                      <a:pt x="58" y="30"/>
                    </a:lnTo>
                    <a:lnTo>
                      <a:pt x="62" y="25"/>
                    </a:lnTo>
                    <a:lnTo>
                      <a:pt x="66" y="21"/>
                    </a:lnTo>
                    <a:lnTo>
                      <a:pt x="70" y="16"/>
                    </a:lnTo>
                    <a:lnTo>
                      <a:pt x="72" y="13"/>
                    </a:lnTo>
                    <a:lnTo>
                      <a:pt x="79" y="7"/>
                    </a:lnTo>
                    <a:lnTo>
                      <a:pt x="83" y="3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4" y="24"/>
                    </a:lnTo>
                    <a:lnTo>
                      <a:pt x="50" y="63"/>
                    </a:lnTo>
                    <a:lnTo>
                      <a:pt x="46" y="89"/>
                    </a:lnTo>
                    <a:lnTo>
                      <a:pt x="53" y="123"/>
                    </a:lnTo>
                    <a:lnTo>
                      <a:pt x="53" y="122"/>
                    </a:lnTo>
                    <a:lnTo>
                      <a:pt x="53" y="121"/>
                    </a:lnTo>
                    <a:lnTo>
                      <a:pt x="53" y="116"/>
                    </a:lnTo>
                    <a:lnTo>
                      <a:pt x="55" y="112"/>
                    </a:lnTo>
                    <a:lnTo>
                      <a:pt x="57" y="105"/>
                    </a:lnTo>
                    <a:lnTo>
                      <a:pt x="58" y="99"/>
                    </a:lnTo>
                    <a:lnTo>
                      <a:pt x="61" y="92"/>
                    </a:lnTo>
                    <a:lnTo>
                      <a:pt x="63" y="85"/>
                    </a:lnTo>
                    <a:lnTo>
                      <a:pt x="65" y="80"/>
                    </a:lnTo>
                    <a:lnTo>
                      <a:pt x="66" y="78"/>
                    </a:lnTo>
                    <a:lnTo>
                      <a:pt x="67" y="74"/>
                    </a:lnTo>
                    <a:lnTo>
                      <a:pt x="68" y="70"/>
                    </a:lnTo>
                    <a:lnTo>
                      <a:pt x="71" y="63"/>
                    </a:lnTo>
                    <a:lnTo>
                      <a:pt x="75" y="57"/>
                    </a:lnTo>
                    <a:lnTo>
                      <a:pt x="78" y="50"/>
                    </a:lnTo>
                    <a:lnTo>
                      <a:pt x="82" y="46"/>
                    </a:lnTo>
                    <a:lnTo>
                      <a:pt x="84" y="41"/>
                    </a:lnTo>
                    <a:lnTo>
                      <a:pt x="88" y="40"/>
                    </a:lnTo>
                    <a:lnTo>
                      <a:pt x="95" y="36"/>
                    </a:lnTo>
                    <a:lnTo>
                      <a:pt x="100" y="30"/>
                    </a:lnTo>
                    <a:lnTo>
                      <a:pt x="106" y="26"/>
                    </a:lnTo>
                    <a:lnTo>
                      <a:pt x="113" y="22"/>
                    </a:lnTo>
                    <a:lnTo>
                      <a:pt x="117" y="17"/>
                    </a:lnTo>
                    <a:lnTo>
                      <a:pt x="121" y="15"/>
                    </a:lnTo>
                    <a:lnTo>
                      <a:pt x="124" y="12"/>
                    </a:lnTo>
                    <a:lnTo>
                      <a:pt x="125" y="12"/>
                    </a:lnTo>
                    <a:lnTo>
                      <a:pt x="130" y="22"/>
                    </a:lnTo>
                    <a:lnTo>
                      <a:pt x="84" y="51"/>
                    </a:lnTo>
                    <a:lnTo>
                      <a:pt x="65" y="122"/>
                    </a:lnTo>
                    <a:lnTo>
                      <a:pt x="87" y="114"/>
                    </a:lnTo>
                    <a:lnTo>
                      <a:pt x="97" y="63"/>
                    </a:lnTo>
                    <a:lnTo>
                      <a:pt x="131" y="41"/>
                    </a:lnTo>
                    <a:lnTo>
                      <a:pt x="134" y="53"/>
                    </a:lnTo>
                    <a:lnTo>
                      <a:pt x="109" y="68"/>
                    </a:lnTo>
                    <a:lnTo>
                      <a:pt x="108" y="68"/>
                    </a:lnTo>
                    <a:lnTo>
                      <a:pt x="106" y="71"/>
                    </a:lnTo>
                    <a:lnTo>
                      <a:pt x="105" y="75"/>
                    </a:lnTo>
                    <a:lnTo>
                      <a:pt x="104" y="79"/>
                    </a:lnTo>
                    <a:lnTo>
                      <a:pt x="103" y="85"/>
                    </a:lnTo>
                    <a:lnTo>
                      <a:pt x="100" y="92"/>
                    </a:lnTo>
                    <a:lnTo>
                      <a:pt x="99" y="95"/>
                    </a:lnTo>
                    <a:lnTo>
                      <a:pt x="97" y="100"/>
                    </a:lnTo>
                    <a:lnTo>
                      <a:pt x="97" y="104"/>
                    </a:lnTo>
                    <a:lnTo>
                      <a:pt x="97" y="109"/>
                    </a:lnTo>
                    <a:lnTo>
                      <a:pt x="96" y="113"/>
                    </a:lnTo>
                    <a:lnTo>
                      <a:pt x="95" y="117"/>
                    </a:lnTo>
                    <a:lnTo>
                      <a:pt x="92" y="121"/>
                    </a:lnTo>
                    <a:lnTo>
                      <a:pt x="91" y="125"/>
                    </a:lnTo>
                    <a:lnTo>
                      <a:pt x="86" y="131"/>
                    </a:lnTo>
                    <a:lnTo>
                      <a:pt x="80" y="138"/>
                    </a:lnTo>
                    <a:lnTo>
                      <a:pt x="75" y="140"/>
                    </a:lnTo>
                    <a:lnTo>
                      <a:pt x="70" y="144"/>
                    </a:lnTo>
                    <a:lnTo>
                      <a:pt x="67" y="147"/>
                    </a:lnTo>
                    <a:lnTo>
                      <a:pt x="67" y="148"/>
                    </a:lnTo>
                    <a:lnTo>
                      <a:pt x="58" y="203"/>
                    </a:lnTo>
                    <a:lnTo>
                      <a:pt x="110" y="199"/>
                    </a:lnTo>
                    <a:lnTo>
                      <a:pt x="154" y="164"/>
                    </a:lnTo>
                    <a:lnTo>
                      <a:pt x="192" y="152"/>
                    </a:lnTo>
                    <a:lnTo>
                      <a:pt x="192" y="159"/>
                    </a:lnTo>
                    <a:lnTo>
                      <a:pt x="189" y="159"/>
                    </a:lnTo>
                    <a:lnTo>
                      <a:pt x="185" y="160"/>
                    </a:lnTo>
                    <a:lnTo>
                      <a:pt x="181" y="161"/>
                    </a:lnTo>
                    <a:lnTo>
                      <a:pt x="177" y="163"/>
                    </a:lnTo>
                    <a:lnTo>
                      <a:pt x="173" y="164"/>
                    </a:lnTo>
                    <a:lnTo>
                      <a:pt x="171" y="167"/>
                    </a:lnTo>
                    <a:lnTo>
                      <a:pt x="165" y="168"/>
                    </a:lnTo>
                    <a:lnTo>
                      <a:pt x="162" y="169"/>
                    </a:lnTo>
                    <a:lnTo>
                      <a:pt x="158" y="172"/>
                    </a:lnTo>
                    <a:lnTo>
                      <a:pt x="154" y="175"/>
                    </a:lnTo>
                    <a:lnTo>
                      <a:pt x="147" y="178"/>
                    </a:lnTo>
                    <a:lnTo>
                      <a:pt x="143" y="184"/>
                    </a:lnTo>
                    <a:lnTo>
                      <a:pt x="138" y="189"/>
                    </a:lnTo>
                    <a:lnTo>
                      <a:pt x="137" y="193"/>
                    </a:lnTo>
                    <a:lnTo>
                      <a:pt x="134" y="197"/>
                    </a:lnTo>
                    <a:lnTo>
                      <a:pt x="133" y="199"/>
                    </a:lnTo>
                    <a:lnTo>
                      <a:pt x="131" y="203"/>
                    </a:lnTo>
                    <a:lnTo>
                      <a:pt x="131" y="205"/>
                    </a:lnTo>
                    <a:lnTo>
                      <a:pt x="133" y="203"/>
                    </a:lnTo>
                    <a:lnTo>
                      <a:pt x="135" y="201"/>
                    </a:lnTo>
                    <a:lnTo>
                      <a:pt x="141" y="199"/>
                    </a:lnTo>
                    <a:lnTo>
                      <a:pt x="144" y="196"/>
                    </a:lnTo>
                    <a:lnTo>
                      <a:pt x="150" y="193"/>
                    </a:lnTo>
                    <a:lnTo>
                      <a:pt x="156" y="190"/>
                    </a:lnTo>
                    <a:lnTo>
                      <a:pt x="162" y="188"/>
                    </a:lnTo>
                    <a:lnTo>
                      <a:pt x="168" y="184"/>
                    </a:lnTo>
                    <a:lnTo>
                      <a:pt x="175" y="180"/>
                    </a:lnTo>
                    <a:lnTo>
                      <a:pt x="181" y="177"/>
                    </a:lnTo>
                    <a:lnTo>
                      <a:pt x="186" y="175"/>
                    </a:lnTo>
                    <a:lnTo>
                      <a:pt x="193" y="173"/>
                    </a:lnTo>
                    <a:lnTo>
                      <a:pt x="198" y="171"/>
                    </a:lnTo>
                    <a:lnTo>
                      <a:pt x="202" y="169"/>
                    </a:lnTo>
                    <a:lnTo>
                      <a:pt x="206" y="169"/>
                    </a:lnTo>
                    <a:lnTo>
                      <a:pt x="211" y="168"/>
                    </a:lnTo>
                    <a:lnTo>
                      <a:pt x="218" y="168"/>
                    </a:lnTo>
                    <a:lnTo>
                      <a:pt x="223" y="169"/>
                    </a:lnTo>
                    <a:lnTo>
                      <a:pt x="231" y="169"/>
                    </a:lnTo>
                    <a:lnTo>
                      <a:pt x="235" y="169"/>
                    </a:lnTo>
                    <a:lnTo>
                      <a:pt x="240" y="171"/>
                    </a:lnTo>
                    <a:lnTo>
                      <a:pt x="243" y="171"/>
                    </a:lnTo>
                    <a:lnTo>
                      <a:pt x="244" y="171"/>
                    </a:lnTo>
                    <a:lnTo>
                      <a:pt x="209" y="181"/>
                    </a:lnTo>
                    <a:lnTo>
                      <a:pt x="207" y="181"/>
                    </a:lnTo>
                    <a:lnTo>
                      <a:pt x="203" y="181"/>
                    </a:lnTo>
                    <a:lnTo>
                      <a:pt x="198" y="181"/>
                    </a:lnTo>
                    <a:lnTo>
                      <a:pt x="193" y="182"/>
                    </a:lnTo>
                    <a:lnTo>
                      <a:pt x="185" y="182"/>
                    </a:lnTo>
                    <a:lnTo>
                      <a:pt x="179" y="185"/>
                    </a:lnTo>
                    <a:lnTo>
                      <a:pt x="172" y="188"/>
                    </a:lnTo>
                    <a:lnTo>
                      <a:pt x="165" y="192"/>
                    </a:lnTo>
                    <a:lnTo>
                      <a:pt x="159" y="196"/>
                    </a:lnTo>
                    <a:lnTo>
                      <a:pt x="154" y="199"/>
                    </a:lnTo>
                    <a:lnTo>
                      <a:pt x="148" y="203"/>
                    </a:lnTo>
                    <a:lnTo>
                      <a:pt x="146" y="207"/>
                    </a:lnTo>
                    <a:lnTo>
                      <a:pt x="141" y="213"/>
                    </a:lnTo>
                    <a:lnTo>
                      <a:pt x="138" y="214"/>
                    </a:lnTo>
                    <a:lnTo>
                      <a:pt x="222" y="214"/>
                    </a:lnTo>
                    <a:lnTo>
                      <a:pt x="219" y="231"/>
                    </a:lnTo>
                    <a:lnTo>
                      <a:pt x="218" y="231"/>
                    </a:lnTo>
                    <a:lnTo>
                      <a:pt x="215" y="231"/>
                    </a:lnTo>
                    <a:lnTo>
                      <a:pt x="211" y="231"/>
                    </a:lnTo>
                    <a:lnTo>
                      <a:pt x="207" y="231"/>
                    </a:lnTo>
                    <a:lnTo>
                      <a:pt x="201" y="231"/>
                    </a:lnTo>
                    <a:lnTo>
                      <a:pt x="194" y="231"/>
                    </a:lnTo>
                    <a:lnTo>
                      <a:pt x="186" y="231"/>
                    </a:lnTo>
                    <a:lnTo>
                      <a:pt x="180" y="231"/>
                    </a:lnTo>
                    <a:lnTo>
                      <a:pt x="176" y="230"/>
                    </a:lnTo>
                    <a:lnTo>
                      <a:pt x="172" y="230"/>
                    </a:lnTo>
                    <a:lnTo>
                      <a:pt x="168" y="230"/>
                    </a:lnTo>
                    <a:lnTo>
                      <a:pt x="164" y="230"/>
                    </a:lnTo>
                    <a:lnTo>
                      <a:pt x="160" y="228"/>
                    </a:lnTo>
                    <a:lnTo>
                      <a:pt x="156" y="228"/>
                    </a:lnTo>
                    <a:lnTo>
                      <a:pt x="152" y="227"/>
                    </a:lnTo>
                    <a:lnTo>
                      <a:pt x="148" y="227"/>
                    </a:lnTo>
                    <a:lnTo>
                      <a:pt x="142" y="226"/>
                    </a:lnTo>
                    <a:lnTo>
                      <a:pt x="135" y="224"/>
                    </a:lnTo>
                    <a:lnTo>
                      <a:pt x="130" y="222"/>
                    </a:lnTo>
                    <a:lnTo>
                      <a:pt x="126" y="219"/>
                    </a:lnTo>
                    <a:lnTo>
                      <a:pt x="122" y="216"/>
                    </a:lnTo>
                    <a:lnTo>
                      <a:pt x="118" y="214"/>
                    </a:lnTo>
                    <a:lnTo>
                      <a:pt x="113" y="213"/>
                    </a:lnTo>
                    <a:lnTo>
                      <a:pt x="110" y="211"/>
                    </a:lnTo>
                    <a:lnTo>
                      <a:pt x="104" y="209"/>
                    </a:lnTo>
                    <a:lnTo>
                      <a:pt x="97" y="207"/>
                    </a:lnTo>
                    <a:lnTo>
                      <a:pt x="92" y="207"/>
                    </a:lnTo>
                    <a:lnTo>
                      <a:pt x="88" y="207"/>
                    </a:lnTo>
                    <a:lnTo>
                      <a:pt x="84" y="207"/>
                    </a:lnTo>
                    <a:lnTo>
                      <a:pt x="84" y="209"/>
                    </a:lnTo>
                    <a:lnTo>
                      <a:pt x="58" y="213"/>
                    </a:lnTo>
                    <a:lnTo>
                      <a:pt x="50" y="241"/>
                    </a:lnTo>
                    <a:lnTo>
                      <a:pt x="13" y="282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rgbClr val="59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1" name="Freeform 101"/>
              <p:cNvSpPr>
                <a:spLocks/>
              </p:cNvSpPr>
              <p:nvPr/>
            </p:nvSpPr>
            <p:spPr bwMode="auto">
              <a:xfrm>
                <a:off x="1367" y="3272"/>
                <a:ext cx="51" cy="51"/>
              </a:xfrm>
              <a:custGeom>
                <a:avLst/>
                <a:gdLst>
                  <a:gd name="T0" fmla="*/ 1 w 101"/>
                  <a:gd name="T1" fmla="*/ 1 h 100"/>
                  <a:gd name="T2" fmla="*/ 1 w 101"/>
                  <a:gd name="T3" fmla="*/ 1 h 100"/>
                  <a:gd name="T4" fmla="*/ 1 w 101"/>
                  <a:gd name="T5" fmla="*/ 1 h 100"/>
                  <a:gd name="T6" fmla="*/ 1 w 101"/>
                  <a:gd name="T7" fmla="*/ 1 h 100"/>
                  <a:gd name="T8" fmla="*/ 1 w 101"/>
                  <a:gd name="T9" fmla="*/ 1 h 100"/>
                  <a:gd name="T10" fmla="*/ 1 w 101"/>
                  <a:gd name="T11" fmla="*/ 1 h 100"/>
                  <a:gd name="T12" fmla="*/ 1 w 101"/>
                  <a:gd name="T13" fmla="*/ 1 h 100"/>
                  <a:gd name="T14" fmla="*/ 1 w 101"/>
                  <a:gd name="T15" fmla="*/ 1 h 100"/>
                  <a:gd name="T16" fmla="*/ 1 w 101"/>
                  <a:gd name="T17" fmla="*/ 1 h 100"/>
                  <a:gd name="T18" fmla="*/ 1 w 101"/>
                  <a:gd name="T19" fmla="*/ 1 h 100"/>
                  <a:gd name="T20" fmla="*/ 1 w 101"/>
                  <a:gd name="T21" fmla="*/ 1 h 100"/>
                  <a:gd name="T22" fmla="*/ 1 w 101"/>
                  <a:gd name="T23" fmla="*/ 1 h 100"/>
                  <a:gd name="T24" fmla="*/ 1 w 101"/>
                  <a:gd name="T25" fmla="*/ 1 h 100"/>
                  <a:gd name="T26" fmla="*/ 1 w 101"/>
                  <a:gd name="T27" fmla="*/ 1 h 100"/>
                  <a:gd name="T28" fmla="*/ 1 w 101"/>
                  <a:gd name="T29" fmla="*/ 1 h 100"/>
                  <a:gd name="T30" fmla="*/ 1 w 101"/>
                  <a:gd name="T31" fmla="*/ 1 h 100"/>
                  <a:gd name="T32" fmla="*/ 1 w 101"/>
                  <a:gd name="T33" fmla="*/ 1 h 100"/>
                  <a:gd name="T34" fmla="*/ 1 w 101"/>
                  <a:gd name="T35" fmla="*/ 1 h 100"/>
                  <a:gd name="T36" fmla="*/ 1 w 101"/>
                  <a:gd name="T37" fmla="*/ 1 h 100"/>
                  <a:gd name="T38" fmla="*/ 1 w 101"/>
                  <a:gd name="T39" fmla="*/ 1 h 100"/>
                  <a:gd name="T40" fmla="*/ 1 w 101"/>
                  <a:gd name="T41" fmla="*/ 1 h 100"/>
                  <a:gd name="T42" fmla="*/ 1 w 101"/>
                  <a:gd name="T43" fmla="*/ 1 h 100"/>
                  <a:gd name="T44" fmla="*/ 1 w 101"/>
                  <a:gd name="T45" fmla="*/ 1 h 100"/>
                  <a:gd name="T46" fmla="*/ 1 w 101"/>
                  <a:gd name="T47" fmla="*/ 1 h 100"/>
                  <a:gd name="T48" fmla="*/ 1 w 101"/>
                  <a:gd name="T49" fmla="*/ 1 h 100"/>
                  <a:gd name="T50" fmla="*/ 1 w 101"/>
                  <a:gd name="T51" fmla="*/ 1 h 100"/>
                  <a:gd name="T52" fmla="*/ 1 w 101"/>
                  <a:gd name="T53" fmla="*/ 0 h 100"/>
                  <a:gd name="T54" fmla="*/ 0 w 101"/>
                  <a:gd name="T55" fmla="*/ 1 h 100"/>
                  <a:gd name="T56" fmla="*/ 1 w 101"/>
                  <a:gd name="T57" fmla="*/ 1 h 100"/>
                  <a:gd name="T58" fmla="*/ 1 w 101"/>
                  <a:gd name="T59" fmla="*/ 1 h 100"/>
                  <a:gd name="T60" fmla="*/ 1 w 101"/>
                  <a:gd name="T61" fmla="*/ 1 h 100"/>
                  <a:gd name="T62" fmla="*/ 1 w 101"/>
                  <a:gd name="T63" fmla="*/ 1 h 100"/>
                  <a:gd name="T64" fmla="*/ 1 w 101"/>
                  <a:gd name="T65" fmla="*/ 1 h 100"/>
                  <a:gd name="T66" fmla="*/ 1 w 101"/>
                  <a:gd name="T67" fmla="*/ 1 h 100"/>
                  <a:gd name="T68" fmla="*/ 1 w 101"/>
                  <a:gd name="T69" fmla="*/ 1 h 100"/>
                  <a:gd name="T70" fmla="*/ 1 w 101"/>
                  <a:gd name="T71" fmla="*/ 1 h 100"/>
                  <a:gd name="T72" fmla="*/ 1 w 101"/>
                  <a:gd name="T73" fmla="*/ 1 h 100"/>
                  <a:gd name="T74" fmla="*/ 1 w 101"/>
                  <a:gd name="T75" fmla="*/ 1 h 100"/>
                  <a:gd name="T76" fmla="*/ 1 w 101"/>
                  <a:gd name="T77" fmla="*/ 1 h 100"/>
                  <a:gd name="T78" fmla="*/ 1 w 101"/>
                  <a:gd name="T79" fmla="*/ 1 h 100"/>
                  <a:gd name="T80" fmla="*/ 1 w 101"/>
                  <a:gd name="T81" fmla="*/ 1 h 100"/>
                  <a:gd name="T82" fmla="*/ 1 w 101"/>
                  <a:gd name="T83" fmla="*/ 1 h 100"/>
                  <a:gd name="T84" fmla="*/ 1 w 101"/>
                  <a:gd name="T85" fmla="*/ 1 h 100"/>
                  <a:gd name="T86" fmla="*/ 1 w 101"/>
                  <a:gd name="T87" fmla="*/ 1 h 100"/>
                  <a:gd name="T88" fmla="*/ 1 w 101"/>
                  <a:gd name="T89" fmla="*/ 1 h 100"/>
                  <a:gd name="T90" fmla="*/ 1 w 101"/>
                  <a:gd name="T91" fmla="*/ 1 h 100"/>
                  <a:gd name="T92" fmla="*/ 1 w 101"/>
                  <a:gd name="T93" fmla="*/ 1 h 100"/>
                  <a:gd name="T94" fmla="*/ 1 w 101"/>
                  <a:gd name="T95" fmla="*/ 1 h 100"/>
                  <a:gd name="T96" fmla="*/ 1 w 101"/>
                  <a:gd name="T97" fmla="*/ 1 h 1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1"/>
                  <a:gd name="T148" fmla="*/ 0 h 100"/>
                  <a:gd name="T149" fmla="*/ 101 w 101"/>
                  <a:gd name="T150" fmla="*/ 100 h 1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1" h="100">
                    <a:moveTo>
                      <a:pt x="89" y="89"/>
                    </a:moveTo>
                    <a:lnTo>
                      <a:pt x="88" y="89"/>
                    </a:lnTo>
                    <a:lnTo>
                      <a:pt x="84" y="87"/>
                    </a:lnTo>
                    <a:lnTo>
                      <a:pt x="80" y="86"/>
                    </a:lnTo>
                    <a:lnTo>
                      <a:pt x="76" y="85"/>
                    </a:lnTo>
                    <a:lnTo>
                      <a:pt x="72" y="83"/>
                    </a:lnTo>
                    <a:lnTo>
                      <a:pt x="70" y="82"/>
                    </a:lnTo>
                    <a:lnTo>
                      <a:pt x="65" y="78"/>
                    </a:lnTo>
                    <a:lnTo>
                      <a:pt x="61" y="77"/>
                    </a:lnTo>
                    <a:lnTo>
                      <a:pt x="57" y="74"/>
                    </a:lnTo>
                    <a:lnTo>
                      <a:pt x="53" y="72"/>
                    </a:lnTo>
                    <a:lnTo>
                      <a:pt x="46" y="65"/>
                    </a:lnTo>
                    <a:lnTo>
                      <a:pt x="41" y="60"/>
                    </a:lnTo>
                    <a:lnTo>
                      <a:pt x="38" y="56"/>
                    </a:lnTo>
                    <a:lnTo>
                      <a:pt x="36" y="51"/>
                    </a:lnTo>
                    <a:lnTo>
                      <a:pt x="34" y="47"/>
                    </a:lnTo>
                    <a:lnTo>
                      <a:pt x="32" y="41"/>
                    </a:lnTo>
                    <a:lnTo>
                      <a:pt x="31" y="36"/>
                    </a:lnTo>
                    <a:lnTo>
                      <a:pt x="28" y="32"/>
                    </a:lnTo>
                    <a:lnTo>
                      <a:pt x="27" y="26"/>
                    </a:lnTo>
                    <a:lnTo>
                      <a:pt x="25" y="22"/>
                    </a:lnTo>
                    <a:lnTo>
                      <a:pt x="23" y="17"/>
                    </a:lnTo>
                    <a:lnTo>
                      <a:pt x="21" y="13"/>
                    </a:lnTo>
                    <a:lnTo>
                      <a:pt x="20" y="9"/>
                    </a:lnTo>
                    <a:lnTo>
                      <a:pt x="20" y="6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8" y="7"/>
                    </a:lnTo>
                    <a:lnTo>
                      <a:pt x="12" y="13"/>
                    </a:lnTo>
                    <a:lnTo>
                      <a:pt x="17" y="18"/>
                    </a:lnTo>
                    <a:lnTo>
                      <a:pt x="21" y="24"/>
                    </a:lnTo>
                    <a:lnTo>
                      <a:pt x="24" y="31"/>
                    </a:lnTo>
                    <a:lnTo>
                      <a:pt x="25" y="38"/>
                    </a:lnTo>
                    <a:lnTo>
                      <a:pt x="27" y="44"/>
                    </a:lnTo>
                    <a:lnTo>
                      <a:pt x="29" y="51"/>
                    </a:lnTo>
                    <a:lnTo>
                      <a:pt x="32" y="55"/>
                    </a:lnTo>
                    <a:lnTo>
                      <a:pt x="33" y="59"/>
                    </a:lnTo>
                    <a:lnTo>
                      <a:pt x="36" y="62"/>
                    </a:lnTo>
                    <a:lnTo>
                      <a:pt x="38" y="66"/>
                    </a:lnTo>
                    <a:lnTo>
                      <a:pt x="44" y="73"/>
                    </a:lnTo>
                    <a:lnTo>
                      <a:pt x="48" y="78"/>
                    </a:lnTo>
                    <a:lnTo>
                      <a:pt x="51" y="82"/>
                    </a:lnTo>
                    <a:lnTo>
                      <a:pt x="53" y="83"/>
                    </a:lnTo>
                    <a:lnTo>
                      <a:pt x="101" y="100"/>
                    </a:lnTo>
                    <a:lnTo>
                      <a:pt x="89" y="89"/>
                    </a:lnTo>
                    <a:close/>
                  </a:path>
                </a:pathLst>
              </a:custGeom>
              <a:solidFill>
                <a:srgbClr val="59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2" name="Freeform 102"/>
              <p:cNvSpPr>
                <a:spLocks/>
              </p:cNvSpPr>
              <p:nvPr/>
            </p:nvSpPr>
            <p:spPr bwMode="auto">
              <a:xfrm>
                <a:off x="1367" y="3254"/>
                <a:ext cx="38" cy="34"/>
              </a:xfrm>
              <a:custGeom>
                <a:avLst/>
                <a:gdLst>
                  <a:gd name="T0" fmla="*/ 1 w 76"/>
                  <a:gd name="T1" fmla="*/ 1 h 68"/>
                  <a:gd name="T2" fmla="*/ 0 w 76"/>
                  <a:gd name="T3" fmla="*/ 0 h 68"/>
                  <a:gd name="T4" fmla="*/ 0 w 76"/>
                  <a:gd name="T5" fmla="*/ 1 h 68"/>
                  <a:gd name="T6" fmla="*/ 1 w 76"/>
                  <a:gd name="T7" fmla="*/ 1 h 68"/>
                  <a:gd name="T8" fmla="*/ 1 w 76"/>
                  <a:gd name="T9" fmla="*/ 1 h 68"/>
                  <a:gd name="T10" fmla="*/ 1 w 76"/>
                  <a:gd name="T11" fmla="*/ 1 h 68"/>
                  <a:gd name="T12" fmla="*/ 1 w 76"/>
                  <a:gd name="T13" fmla="*/ 1 h 68"/>
                  <a:gd name="T14" fmla="*/ 1 w 76"/>
                  <a:gd name="T15" fmla="*/ 1 h 68"/>
                  <a:gd name="T16" fmla="*/ 1 w 76"/>
                  <a:gd name="T17" fmla="*/ 1 h 68"/>
                  <a:gd name="T18" fmla="*/ 1 w 76"/>
                  <a:gd name="T19" fmla="*/ 1 h 68"/>
                  <a:gd name="T20" fmla="*/ 1 w 76"/>
                  <a:gd name="T21" fmla="*/ 1 h 68"/>
                  <a:gd name="T22" fmla="*/ 1 w 76"/>
                  <a:gd name="T23" fmla="*/ 1 h 68"/>
                  <a:gd name="T24" fmla="*/ 1 w 76"/>
                  <a:gd name="T25" fmla="*/ 1 h 68"/>
                  <a:gd name="T26" fmla="*/ 1 w 76"/>
                  <a:gd name="T27" fmla="*/ 1 h 68"/>
                  <a:gd name="T28" fmla="*/ 1 w 76"/>
                  <a:gd name="T29" fmla="*/ 1 h 68"/>
                  <a:gd name="T30" fmla="*/ 1 w 76"/>
                  <a:gd name="T31" fmla="*/ 1 h 68"/>
                  <a:gd name="T32" fmla="*/ 1 w 76"/>
                  <a:gd name="T33" fmla="*/ 1 h 68"/>
                  <a:gd name="T34" fmla="*/ 1 w 76"/>
                  <a:gd name="T35" fmla="*/ 1 h 68"/>
                  <a:gd name="T36" fmla="*/ 1 w 76"/>
                  <a:gd name="T37" fmla="*/ 1 h 68"/>
                  <a:gd name="T38" fmla="*/ 1 w 76"/>
                  <a:gd name="T39" fmla="*/ 1 h 68"/>
                  <a:gd name="T40" fmla="*/ 1 w 76"/>
                  <a:gd name="T41" fmla="*/ 1 h 68"/>
                  <a:gd name="T42" fmla="*/ 1 w 76"/>
                  <a:gd name="T43" fmla="*/ 1 h 6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6"/>
                  <a:gd name="T67" fmla="*/ 0 h 68"/>
                  <a:gd name="T68" fmla="*/ 76 w 76"/>
                  <a:gd name="T69" fmla="*/ 68 h 6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6" h="68">
                    <a:moveTo>
                      <a:pt x="75" y="63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6" y="12"/>
                    </a:lnTo>
                    <a:lnTo>
                      <a:pt x="10" y="14"/>
                    </a:lnTo>
                    <a:lnTo>
                      <a:pt x="16" y="18"/>
                    </a:lnTo>
                    <a:lnTo>
                      <a:pt x="21" y="21"/>
                    </a:lnTo>
                    <a:lnTo>
                      <a:pt x="28" y="26"/>
                    </a:lnTo>
                    <a:lnTo>
                      <a:pt x="33" y="30"/>
                    </a:lnTo>
                    <a:lnTo>
                      <a:pt x="37" y="34"/>
                    </a:lnTo>
                    <a:lnTo>
                      <a:pt x="40" y="37"/>
                    </a:lnTo>
                    <a:lnTo>
                      <a:pt x="45" y="42"/>
                    </a:lnTo>
                    <a:lnTo>
                      <a:pt x="49" y="47"/>
                    </a:lnTo>
                    <a:lnTo>
                      <a:pt x="53" y="52"/>
                    </a:lnTo>
                    <a:lnTo>
                      <a:pt x="57" y="56"/>
                    </a:lnTo>
                    <a:lnTo>
                      <a:pt x="61" y="60"/>
                    </a:lnTo>
                    <a:lnTo>
                      <a:pt x="62" y="63"/>
                    </a:lnTo>
                    <a:lnTo>
                      <a:pt x="63" y="64"/>
                    </a:lnTo>
                    <a:lnTo>
                      <a:pt x="76" y="68"/>
                    </a:lnTo>
                    <a:lnTo>
                      <a:pt x="75" y="63"/>
                    </a:lnTo>
                    <a:close/>
                  </a:path>
                </a:pathLst>
              </a:custGeom>
              <a:solidFill>
                <a:srgbClr val="59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3" name="Freeform 103"/>
              <p:cNvSpPr>
                <a:spLocks/>
              </p:cNvSpPr>
              <p:nvPr/>
            </p:nvSpPr>
            <p:spPr bwMode="auto">
              <a:xfrm>
                <a:off x="1110" y="3616"/>
                <a:ext cx="61" cy="34"/>
              </a:xfrm>
              <a:custGeom>
                <a:avLst/>
                <a:gdLst>
                  <a:gd name="T0" fmla="*/ 1 w 122"/>
                  <a:gd name="T1" fmla="*/ 0 h 67"/>
                  <a:gd name="T2" fmla="*/ 0 w 122"/>
                  <a:gd name="T3" fmla="*/ 1 h 67"/>
                  <a:gd name="T4" fmla="*/ 1 w 122"/>
                  <a:gd name="T5" fmla="*/ 1 h 67"/>
                  <a:gd name="T6" fmla="*/ 1 w 122"/>
                  <a:gd name="T7" fmla="*/ 1 h 67"/>
                  <a:gd name="T8" fmla="*/ 1 w 122"/>
                  <a:gd name="T9" fmla="*/ 1 h 67"/>
                  <a:gd name="T10" fmla="*/ 1 w 122"/>
                  <a:gd name="T11" fmla="*/ 1 h 67"/>
                  <a:gd name="T12" fmla="*/ 1 w 122"/>
                  <a:gd name="T13" fmla="*/ 1 h 67"/>
                  <a:gd name="T14" fmla="*/ 1 w 122"/>
                  <a:gd name="T15" fmla="*/ 1 h 67"/>
                  <a:gd name="T16" fmla="*/ 1 w 122"/>
                  <a:gd name="T17" fmla="*/ 1 h 67"/>
                  <a:gd name="T18" fmla="*/ 1 w 122"/>
                  <a:gd name="T19" fmla="*/ 1 h 67"/>
                  <a:gd name="T20" fmla="*/ 1 w 122"/>
                  <a:gd name="T21" fmla="*/ 1 h 67"/>
                  <a:gd name="T22" fmla="*/ 1 w 122"/>
                  <a:gd name="T23" fmla="*/ 1 h 67"/>
                  <a:gd name="T24" fmla="*/ 1 w 122"/>
                  <a:gd name="T25" fmla="*/ 1 h 67"/>
                  <a:gd name="T26" fmla="*/ 1 w 122"/>
                  <a:gd name="T27" fmla="*/ 1 h 67"/>
                  <a:gd name="T28" fmla="*/ 1 w 122"/>
                  <a:gd name="T29" fmla="*/ 1 h 67"/>
                  <a:gd name="T30" fmla="*/ 1 w 122"/>
                  <a:gd name="T31" fmla="*/ 1 h 67"/>
                  <a:gd name="T32" fmla="*/ 1 w 122"/>
                  <a:gd name="T33" fmla="*/ 1 h 67"/>
                  <a:gd name="T34" fmla="*/ 1 w 122"/>
                  <a:gd name="T35" fmla="*/ 1 h 67"/>
                  <a:gd name="T36" fmla="*/ 1 w 122"/>
                  <a:gd name="T37" fmla="*/ 1 h 67"/>
                  <a:gd name="T38" fmla="*/ 1 w 122"/>
                  <a:gd name="T39" fmla="*/ 1 h 67"/>
                  <a:gd name="T40" fmla="*/ 1 w 122"/>
                  <a:gd name="T41" fmla="*/ 1 h 67"/>
                  <a:gd name="T42" fmla="*/ 1 w 122"/>
                  <a:gd name="T43" fmla="*/ 1 h 67"/>
                  <a:gd name="T44" fmla="*/ 1 w 122"/>
                  <a:gd name="T45" fmla="*/ 0 h 67"/>
                  <a:gd name="T46" fmla="*/ 1 w 122"/>
                  <a:gd name="T47" fmla="*/ 0 h 6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2"/>
                  <a:gd name="T73" fmla="*/ 0 h 67"/>
                  <a:gd name="T74" fmla="*/ 122 w 122"/>
                  <a:gd name="T75" fmla="*/ 67 h 6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2" h="67">
                    <a:moveTo>
                      <a:pt x="122" y="0"/>
                    </a:moveTo>
                    <a:lnTo>
                      <a:pt x="0" y="9"/>
                    </a:lnTo>
                    <a:lnTo>
                      <a:pt x="2" y="9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23" y="14"/>
                    </a:lnTo>
                    <a:lnTo>
                      <a:pt x="25" y="16"/>
                    </a:lnTo>
                    <a:lnTo>
                      <a:pt x="29" y="17"/>
                    </a:lnTo>
                    <a:lnTo>
                      <a:pt x="33" y="18"/>
                    </a:lnTo>
                    <a:lnTo>
                      <a:pt x="38" y="21"/>
                    </a:lnTo>
                    <a:lnTo>
                      <a:pt x="42" y="23"/>
                    </a:lnTo>
                    <a:lnTo>
                      <a:pt x="46" y="29"/>
                    </a:lnTo>
                    <a:lnTo>
                      <a:pt x="45" y="31"/>
                    </a:lnTo>
                    <a:lnTo>
                      <a:pt x="45" y="38"/>
                    </a:lnTo>
                    <a:lnTo>
                      <a:pt x="44" y="44"/>
                    </a:lnTo>
                    <a:lnTo>
                      <a:pt x="44" y="51"/>
                    </a:lnTo>
                    <a:lnTo>
                      <a:pt x="41" y="56"/>
                    </a:lnTo>
                    <a:lnTo>
                      <a:pt x="41" y="61"/>
                    </a:lnTo>
                    <a:lnTo>
                      <a:pt x="40" y="65"/>
                    </a:lnTo>
                    <a:lnTo>
                      <a:pt x="40" y="67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FFD6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4" name="Freeform 104"/>
              <p:cNvSpPr>
                <a:spLocks/>
              </p:cNvSpPr>
              <p:nvPr/>
            </p:nvSpPr>
            <p:spPr bwMode="auto">
              <a:xfrm>
                <a:off x="1152" y="3616"/>
                <a:ext cx="63" cy="44"/>
              </a:xfrm>
              <a:custGeom>
                <a:avLst/>
                <a:gdLst>
                  <a:gd name="T0" fmla="*/ 1 w 126"/>
                  <a:gd name="T1" fmla="*/ 1 h 86"/>
                  <a:gd name="T2" fmla="*/ 1 w 126"/>
                  <a:gd name="T3" fmla="*/ 1 h 86"/>
                  <a:gd name="T4" fmla="*/ 1 w 126"/>
                  <a:gd name="T5" fmla="*/ 1 h 86"/>
                  <a:gd name="T6" fmla="*/ 1 w 126"/>
                  <a:gd name="T7" fmla="*/ 1 h 86"/>
                  <a:gd name="T8" fmla="*/ 1 w 126"/>
                  <a:gd name="T9" fmla="*/ 1 h 86"/>
                  <a:gd name="T10" fmla="*/ 1 w 126"/>
                  <a:gd name="T11" fmla="*/ 1 h 86"/>
                  <a:gd name="T12" fmla="*/ 1 w 126"/>
                  <a:gd name="T13" fmla="*/ 1 h 86"/>
                  <a:gd name="T14" fmla="*/ 1 w 126"/>
                  <a:gd name="T15" fmla="*/ 1 h 86"/>
                  <a:gd name="T16" fmla="*/ 1 w 126"/>
                  <a:gd name="T17" fmla="*/ 1 h 86"/>
                  <a:gd name="T18" fmla="*/ 1 w 126"/>
                  <a:gd name="T19" fmla="*/ 1 h 86"/>
                  <a:gd name="T20" fmla="*/ 1 w 126"/>
                  <a:gd name="T21" fmla="*/ 1 h 86"/>
                  <a:gd name="T22" fmla="*/ 1 w 126"/>
                  <a:gd name="T23" fmla="*/ 0 h 86"/>
                  <a:gd name="T24" fmla="*/ 1 w 126"/>
                  <a:gd name="T25" fmla="*/ 0 h 86"/>
                  <a:gd name="T26" fmla="*/ 1 w 126"/>
                  <a:gd name="T27" fmla="*/ 0 h 86"/>
                  <a:gd name="T28" fmla="*/ 1 w 126"/>
                  <a:gd name="T29" fmla="*/ 0 h 86"/>
                  <a:gd name="T30" fmla="*/ 1 w 126"/>
                  <a:gd name="T31" fmla="*/ 0 h 86"/>
                  <a:gd name="T32" fmla="*/ 1 w 126"/>
                  <a:gd name="T33" fmla="*/ 0 h 86"/>
                  <a:gd name="T34" fmla="*/ 1 w 126"/>
                  <a:gd name="T35" fmla="*/ 1 h 86"/>
                  <a:gd name="T36" fmla="*/ 1 w 126"/>
                  <a:gd name="T37" fmla="*/ 1 h 86"/>
                  <a:gd name="T38" fmla="*/ 1 w 126"/>
                  <a:gd name="T39" fmla="*/ 1 h 86"/>
                  <a:gd name="T40" fmla="*/ 1 w 126"/>
                  <a:gd name="T41" fmla="*/ 1 h 86"/>
                  <a:gd name="T42" fmla="*/ 1 w 126"/>
                  <a:gd name="T43" fmla="*/ 1 h 86"/>
                  <a:gd name="T44" fmla="*/ 1 w 126"/>
                  <a:gd name="T45" fmla="*/ 1 h 86"/>
                  <a:gd name="T46" fmla="*/ 1 w 126"/>
                  <a:gd name="T47" fmla="*/ 1 h 86"/>
                  <a:gd name="T48" fmla="*/ 1 w 126"/>
                  <a:gd name="T49" fmla="*/ 1 h 86"/>
                  <a:gd name="T50" fmla="*/ 1 w 126"/>
                  <a:gd name="T51" fmla="*/ 1 h 86"/>
                  <a:gd name="T52" fmla="*/ 1 w 126"/>
                  <a:gd name="T53" fmla="*/ 1 h 86"/>
                  <a:gd name="T54" fmla="*/ 1 w 126"/>
                  <a:gd name="T55" fmla="*/ 1 h 86"/>
                  <a:gd name="T56" fmla="*/ 1 w 126"/>
                  <a:gd name="T57" fmla="*/ 1 h 86"/>
                  <a:gd name="T58" fmla="*/ 1 w 126"/>
                  <a:gd name="T59" fmla="*/ 1 h 86"/>
                  <a:gd name="T60" fmla="*/ 1 w 126"/>
                  <a:gd name="T61" fmla="*/ 1 h 86"/>
                  <a:gd name="T62" fmla="*/ 1 w 126"/>
                  <a:gd name="T63" fmla="*/ 1 h 86"/>
                  <a:gd name="T64" fmla="*/ 1 w 126"/>
                  <a:gd name="T65" fmla="*/ 1 h 86"/>
                  <a:gd name="T66" fmla="*/ 1 w 126"/>
                  <a:gd name="T67" fmla="*/ 1 h 86"/>
                  <a:gd name="T68" fmla="*/ 1 w 126"/>
                  <a:gd name="T69" fmla="*/ 1 h 86"/>
                  <a:gd name="T70" fmla="*/ 0 w 126"/>
                  <a:gd name="T71" fmla="*/ 1 h 86"/>
                  <a:gd name="T72" fmla="*/ 1 w 126"/>
                  <a:gd name="T73" fmla="*/ 1 h 86"/>
                  <a:gd name="T74" fmla="*/ 1 w 126"/>
                  <a:gd name="T75" fmla="*/ 1 h 86"/>
                  <a:gd name="T76" fmla="*/ 1 w 126"/>
                  <a:gd name="T77" fmla="*/ 1 h 86"/>
                  <a:gd name="T78" fmla="*/ 1 w 126"/>
                  <a:gd name="T79" fmla="*/ 1 h 86"/>
                  <a:gd name="T80" fmla="*/ 1 w 126"/>
                  <a:gd name="T81" fmla="*/ 1 h 86"/>
                  <a:gd name="T82" fmla="*/ 1 w 126"/>
                  <a:gd name="T83" fmla="*/ 1 h 86"/>
                  <a:gd name="T84" fmla="*/ 1 w 126"/>
                  <a:gd name="T85" fmla="*/ 1 h 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6"/>
                  <a:gd name="T130" fmla="*/ 0 h 86"/>
                  <a:gd name="T131" fmla="*/ 126 w 126"/>
                  <a:gd name="T132" fmla="*/ 86 h 8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6" h="86">
                    <a:moveTo>
                      <a:pt x="126" y="18"/>
                    </a:moveTo>
                    <a:lnTo>
                      <a:pt x="125" y="18"/>
                    </a:lnTo>
                    <a:lnTo>
                      <a:pt x="123" y="17"/>
                    </a:lnTo>
                    <a:lnTo>
                      <a:pt x="120" y="16"/>
                    </a:lnTo>
                    <a:lnTo>
                      <a:pt x="116" y="13"/>
                    </a:lnTo>
                    <a:lnTo>
                      <a:pt x="112" y="10"/>
                    </a:lnTo>
                    <a:lnTo>
                      <a:pt x="105" y="9"/>
                    </a:lnTo>
                    <a:lnTo>
                      <a:pt x="100" y="6"/>
                    </a:lnTo>
                    <a:lnTo>
                      <a:pt x="93" y="5"/>
                    </a:lnTo>
                    <a:lnTo>
                      <a:pt x="85" y="4"/>
                    </a:lnTo>
                    <a:lnTo>
                      <a:pt x="79" y="1"/>
                    </a:lnTo>
                    <a:lnTo>
                      <a:pt x="75" y="0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3" y="0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51" y="1"/>
                    </a:lnTo>
                    <a:lnTo>
                      <a:pt x="49" y="2"/>
                    </a:lnTo>
                    <a:lnTo>
                      <a:pt x="41" y="5"/>
                    </a:lnTo>
                    <a:lnTo>
                      <a:pt x="34" y="9"/>
                    </a:lnTo>
                    <a:lnTo>
                      <a:pt x="28" y="13"/>
                    </a:lnTo>
                    <a:lnTo>
                      <a:pt x="21" y="18"/>
                    </a:lnTo>
                    <a:lnTo>
                      <a:pt x="17" y="22"/>
                    </a:lnTo>
                    <a:lnTo>
                      <a:pt x="13" y="27"/>
                    </a:lnTo>
                    <a:lnTo>
                      <a:pt x="9" y="31"/>
                    </a:lnTo>
                    <a:lnTo>
                      <a:pt x="7" y="36"/>
                    </a:lnTo>
                    <a:lnTo>
                      <a:pt x="6" y="42"/>
                    </a:lnTo>
                    <a:lnTo>
                      <a:pt x="4" y="47"/>
                    </a:lnTo>
                    <a:lnTo>
                      <a:pt x="3" y="51"/>
                    </a:lnTo>
                    <a:lnTo>
                      <a:pt x="2" y="56"/>
                    </a:lnTo>
                    <a:lnTo>
                      <a:pt x="2" y="60"/>
                    </a:lnTo>
                    <a:lnTo>
                      <a:pt x="2" y="64"/>
                    </a:lnTo>
                    <a:lnTo>
                      <a:pt x="2" y="71"/>
                    </a:lnTo>
                    <a:lnTo>
                      <a:pt x="2" y="74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3" y="85"/>
                    </a:lnTo>
                    <a:lnTo>
                      <a:pt x="3" y="86"/>
                    </a:lnTo>
                    <a:lnTo>
                      <a:pt x="45" y="16"/>
                    </a:lnTo>
                    <a:lnTo>
                      <a:pt x="80" y="10"/>
                    </a:lnTo>
                    <a:lnTo>
                      <a:pt x="126" y="18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5" name="Freeform 105"/>
              <p:cNvSpPr>
                <a:spLocks/>
              </p:cNvSpPr>
              <p:nvPr/>
            </p:nvSpPr>
            <p:spPr bwMode="auto">
              <a:xfrm>
                <a:off x="1140" y="3583"/>
                <a:ext cx="45" cy="32"/>
              </a:xfrm>
              <a:custGeom>
                <a:avLst/>
                <a:gdLst>
                  <a:gd name="T0" fmla="*/ 1 w 90"/>
                  <a:gd name="T1" fmla="*/ 1 h 64"/>
                  <a:gd name="T2" fmla="*/ 1 w 90"/>
                  <a:gd name="T3" fmla="*/ 1 h 64"/>
                  <a:gd name="T4" fmla="*/ 1 w 90"/>
                  <a:gd name="T5" fmla="*/ 1 h 64"/>
                  <a:gd name="T6" fmla="*/ 1 w 90"/>
                  <a:gd name="T7" fmla="*/ 1 h 64"/>
                  <a:gd name="T8" fmla="*/ 1 w 90"/>
                  <a:gd name="T9" fmla="*/ 1 h 64"/>
                  <a:gd name="T10" fmla="*/ 1 w 90"/>
                  <a:gd name="T11" fmla="*/ 1 h 64"/>
                  <a:gd name="T12" fmla="*/ 1 w 90"/>
                  <a:gd name="T13" fmla="*/ 1 h 64"/>
                  <a:gd name="T14" fmla="*/ 1 w 90"/>
                  <a:gd name="T15" fmla="*/ 1 h 64"/>
                  <a:gd name="T16" fmla="*/ 1 w 90"/>
                  <a:gd name="T17" fmla="*/ 1 h 64"/>
                  <a:gd name="T18" fmla="*/ 1 w 90"/>
                  <a:gd name="T19" fmla="*/ 1 h 64"/>
                  <a:gd name="T20" fmla="*/ 1 w 90"/>
                  <a:gd name="T21" fmla="*/ 1 h 64"/>
                  <a:gd name="T22" fmla="*/ 1 w 90"/>
                  <a:gd name="T23" fmla="*/ 1 h 64"/>
                  <a:gd name="T24" fmla="*/ 1 w 90"/>
                  <a:gd name="T25" fmla="*/ 1 h 64"/>
                  <a:gd name="T26" fmla="*/ 1 w 90"/>
                  <a:gd name="T27" fmla="*/ 1 h 64"/>
                  <a:gd name="T28" fmla="*/ 1 w 90"/>
                  <a:gd name="T29" fmla="*/ 1 h 64"/>
                  <a:gd name="T30" fmla="*/ 1 w 90"/>
                  <a:gd name="T31" fmla="*/ 1 h 64"/>
                  <a:gd name="T32" fmla="*/ 1 w 90"/>
                  <a:gd name="T33" fmla="*/ 1 h 64"/>
                  <a:gd name="T34" fmla="*/ 1 w 90"/>
                  <a:gd name="T35" fmla="*/ 1 h 64"/>
                  <a:gd name="T36" fmla="*/ 1 w 90"/>
                  <a:gd name="T37" fmla="*/ 1 h 64"/>
                  <a:gd name="T38" fmla="*/ 1 w 90"/>
                  <a:gd name="T39" fmla="*/ 1 h 64"/>
                  <a:gd name="T40" fmla="*/ 1 w 90"/>
                  <a:gd name="T41" fmla="*/ 1 h 64"/>
                  <a:gd name="T42" fmla="*/ 1 w 90"/>
                  <a:gd name="T43" fmla="*/ 1 h 64"/>
                  <a:gd name="T44" fmla="*/ 0 w 90"/>
                  <a:gd name="T45" fmla="*/ 1 h 64"/>
                  <a:gd name="T46" fmla="*/ 1 w 90"/>
                  <a:gd name="T47" fmla="*/ 1 h 64"/>
                  <a:gd name="T48" fmla="*/ 1 w 90"/>
                  <a:gd name="T49" fmla="*/ 1 h 64"/>
                  <a:gd name="T50" fmla="*/ 1 w 90"/>
                  <a:gd name="T51" fmla="*/ 1 h 64"/>
                  <a:gd name="T52" fmla="*/ 1 w 90"/>
                  <a:gd name="T53" fmla="*/ 1 h 64"/>
                  <a:gd name="T54" fmla="*/ 1 w 90"/>
                  <a:gd name="T55" fmla="*/ 1 h 64"/>
                  <a:gd name="T56" fmla="*/ 1 w 90"/>
                  <a:gd name="T57" fmla="*/ 1 h 64"/>
                  <a:gd name="T58" fmla="*/ 1 w 90"/>
                  <a:gd name="T59" fmla="*/ 1 h 64"/>
                  <a:gd name="T60" fmla="*/ 1 w 90"/>
                  <a:gd name="T61" fmla="*/ 1 h 64"/>
                  <a:gd name="T62" fmla="*/ 1 w 90"/>
                  <a:gd name="T63" fmla="*/ 1 h 64"/>
                  <a:gd name="T64" fmla="*/ 1 w 90"/>
                  <a:gd name="T65" fmla="*/ 1 h 64"/>
                  <a:gd name="T66" fmla="*/ 1 w 90"/>
                  <a:gd name="T67" fmla="*/ 1 h 64"/>
                  <a:gd name="T68" fmla="*/ 1 w 90"/>
                  <a:gd name="T69" fmla="*/ 1 h 64"/>
                  <a:gd name="T70" fmla="*/ 1 w 90"/>
                  <a:gd name="T71" fmla="*/ 1 h 64"/>
                  <a:gd name="T72" fmla="*/ 1 w 90"/>
                  <a:gd name="T73" fmla="*/ 0 h 64"/>
                  <a:gd name="T74" fmla="*/ 1 w 90"/>
                  <a:gd name="T75" fmla="*/ 1 h 64"/>
                  <a:gd name="T76" fmla="*/ 1 w 90"/>
                  <a:gd name="T77" fmla="*/ 1 h 64"/>
                  <a:gd name="T78" fmla="*/ 1 w 90"/>
                  <a:gd name="T79" fmla="*/ 1 h 64"/>
                  <a:gd name="T80" fmla="*/ 1 w 90"/>
                  <a:gd name="T81" fmla="*/ 1 h 64"/>
                  <a:gd name="T82" fmla="*/ 1 w 90"/>
                  <a:gd name="T83" fmla="*/ 1 h 64"/>
                  <a:gd name="T84" fmla="*/ 1 w 90"/>
                  <a:gd name="T85" fmla="*/ 1 h 64"/>
                  <a:gd name="T86" fmla="*/ 1 w 90"/>
                  <a:gd name="T87" fmla="*/ 1 h 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0"/>
                  <a:gd name="T133" fmla="*/ 0 h 64"/>
                  <a:gd name="T134" fmla="*/ 90 w 90"/>
                  <a:gd name="T135" fmla="*/ 64 h 6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0" h="64">
                    <a:moveTo>
                      <a:pt x="90" y="18"/>
                    </a:moveTo>
                    <a:lnTo>
                      <a:pt x="89" y="25"/>
                    </a:lnTo>
                    <a:lnTo>
                      <a:pt x="87" y="31"/>
                    </a:lnTo>
                    <a:lnTo>
                      <a:pt x="85" y="37"/>
                    </a:lnTo>
                    <a:lnTo>
                      <a:pt x="84" y="43"/>
                    </a:lnTo>
                    <a:lnTo>
                      <a:pt x="80" y="47"/>
                    </a:lnTo>
                    <a:lnTo>
                      <a:pt x="74" y="52"/>
                    </a:lnTo>
                    <a:lnTo>
                      <a:pt x="69" y="56"/>
                    </a:lnTo>
                    <a:lnTo>
                      <a:pt x="63" y="60"/>
                    </a:lnTo>
                    <a:lnTo>
                      <a:pt x="56" y="63"/>
                    </a:lnTo>
                    <a:lnTo>
                      <a:pt x="48" y="64"/>
                    </a:lnTo>
                    <a:lnTo>
                      <a:pt x="43" y="64"/>
                    </a:lnTo>
                    <a:lnTo>
                      <a:pt x="36" y="64"/>
                    </a:lnTo>
                    <a:lnTo>
                      <a:pt x="30" y="63"/>
                    </a:lnTo>
                    <a:lnTo>
                      <a:pt x="25" y="60"/>
                    </a:lnTo>
                    <a:lnTo>
                      <a:pt x="19" y="58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7"/>
                    </a:lnTo>
                    <a:lnTo>
                      <a:pt x="6" y="42"/>
                    </a:lnTo>
                    <a:lnTo>
                      <a:pt x="4" y="39"/>
                    </a:lnTo>
                    <a:lnTo>
                      <a:pt x="1" y="34"/>
                    </a:lnTo>
                    <a:lnTo>
                      <a:pt x="0" y="31"/>
                    </a:lnTo>
                    <a:lnTo>
                      <a:pt x="25" y="55"/>
                    </a:lnTo>
                    <a:lnTo>
                      <a:pt x="55" y="55"/>
                    </a:lnTo>
                    <a:lnTo>
                      <a:pt x="56" y="54"/>
                    </a:lnTo>
                    <a:lnTo>
                      <a:pt x="59" y="50"/>
                    </a:lnTo>
                    <a:lnTo>
                      <a:pt x="63" y="44"/>
                    </a:lnTo>
                    <a:lnTo>
                      <a:pt x="68" y="38"/>
                    </a:lnTo>
                    <a:lnTo>
                      <a:pt x="70" y="34"/>
                    </a:lnTo>
                    <a:lnTo>
                      <a:pt x="73" y="30"/>
                    </a:lnTo>
                    <a:lnTo>
                      <a:pt x="76" y="25"/>
                    </a:lnTo>
                    <a:lnTo>
                      <a:pt x="78" y="21"/>
                    </a:lnTo>
                    <a:lnTo>
                      <a:pt x="81" y="16"/>
                    </a:lnTo>
                    <a:lnTo>
                      <a:pt x="82" y="10"/>
                    </a:lnTo>
                    <a:lnTo>
                      <a:pt x="84" y="5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7" y="8"/>
                    </a:lnTo>
                    <a:lnTo>
                      <a:pt x="87" y="10"/>
                    </a:lnTo>
                    <a:lnTo>
                      <a:pt x="89" y="14"/>
                    </a:lnTo>
                    <a:lnTo>
                      <a:pt x="89" y="17"/>
                    </a:lnTo>
                    <a:lnTo>
                      <a:pt x="90" y="18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6" name="Freeform 106"/>
              <p:cNvSpPr>
                <a:spLocks/>
              </p:cNvSpPr>
              <p:nvPr/>
            </p:nvSpPr>
            <p:spPr bwMode="auto">
              <a:xfrm>
                <a:off x="1176" y="3485"/>
                <a:ext cx="115" cy="153"/>
              </a:xfrm>
              <a:custGeom>
                <a:avLst/>
                <a:gdLst>
                  <a:gd name="T0" fmla="*/ 1 w 229"/>
                  <a:gd name="T1" fmla="*/ 1 h 305"/>
                  <a:gd name="T2" fmla="*/ 1 w 229"/>
                  <a:gd name="T3" fmla="*/ 1 h 305"/>
                  <a:gd name="T4" fmla="*/ 1 w 229"/>
                  <a:gd name="T5" fmla="*/ 1 h 305"/>
                  <a:gd name="T6" fmla="*/ 1 w 229"/>
                  <a:gd name="T7" fmla="*/ 1 h 305"/>
                  <a:gd name="T8" fmla="*/ 1 w 229"/>
                  <a:gd name="T9" fmla="*/ 1 h 305"/>
                  <a:gd name="T10" fmla="*/ 1 w 229"/>
                  <a:gd name="T11" fmla="*/ 1 h 305"/>
                  <a:gd name="T12" fmla="*/ 1 w 229"/>
                  <a:gd name="T13" fmla="*/ 1 h 305"/>
                  <a:gd name="T14" fmla="*/ 1 w 229"/>
                  <a:gd name="T15" fmla="*/ 1 h 305"/>
                  <a:gd name="T16" fmla="*/ 1 w 229"/>
                  <a:gd name="T17" fmla="*/ 1 h 305"/>
                  <a:gd name="T18" fmla="*/ 1 w 229"/>
                  <a:gd name="T19" fmla="*/ 1 h 305"/>
                  <a:gd name="T20" fmla="*/ 1 w 229"/>
                  <a:gd name="T21" fmla="*/ 1 h 305"/>
                  <a:gd name="T22" fmla="*/ 1 w 229"/>
                  <a:gd name="T23" fmla="*/ 1 h 305"/>
                  <a:gd name="T24" fmla="*/ 1 w 229"/>
                  <a:gd name="T25" fmla="*/ 1 h 305"/>
                  <a:gd name="T26" fmla="*/ 1 w 229"/>
                  <a:gd name="T27" fmla="*/ 1 h 305"/>
                  <a:gd name="T28" fmla="*/ 1 w 229"/>
                  <a:gd name="T29" fmla="*/ 1 h 305"/>
                  <a:gd name="T30" fmla="*/ 1 w 229"/>
                  <a:gd name="T31" fmla="*/ 1 h 305"/>
                  <a:gd name="T32" fmla="*/ 1 w 229"/>
                  <a:gd name="T33" fmla="*/ 1 h 305"/>
                  <a:gd name="T34" fmla="*/ 1 w 229"/>
                  <a:gd name="T35" fmla="*/ 1 h 305"/>
                  <a:gd name="T36" fmla="*/ 1 w 229"/>
                  <a:gd name="T37" fmla="*/ 1 h 305"/>
                  <a:gd name="T38" fmla="*/ 1 w 229"/>
                  <a:gd name="T39" fmla="*/ 1 h 305"/>
                  <a:gd name="T40" fmla="*/ 1 w 229"/>
                  <a:gd name="T41" fmla="*/ 1 h 305"/>
                  <a:gd name="T42" fmla="*/ 1 w 229"/>
                  <a:gd name="T43" fmla="*/ 1 h 305"/>
                  <a:gd name="T44" fmla="*/ 1 w 229"/>
                  <a:gd name="T45" fmla="*/ 1 h 305"/>
                  <a:gd name="T46" fmla="*/ 1 w 229"/>
                  <a:gd name="T47" fmla="*/ 1 h 305"/>
                  <a:gd name="T48" fmla="*/ 1 w 229"/>
                  <a:gd name="T49" fmla="*/ 1 h 305"/>
                  <a:gd name="T50" fmla="*/ 1 w 229"/>
                  <a:gd name="T51" fmla="*/ 1 h 305"/>
                  <a:gd name="T52" fmla="*/ 1 w 229"/>
                  <a:gd name="T53" fmla="*/ 1 h 305"/>
                  <a:gd name="T54" fmla="*/ 1 w 229"/>
                  <a:gd name="T55" fmla="*/ 1 h 305"/>
                  <a:gd name="T56" fmla="*/ 0 w 229"/>
                  <a:gd name="T57" fmla="*/ 1 h 305"/>
                  <a:gd name="T58" fmla="*/ 0 w 229"/>
                  <a:gd name="T59" fmla="*/ 1 h 305"/>
                  <a:gd name="T60" fmla="*/ 0 w 229"/>
                  <a:gd name="T61" fmla="*/ 1 h 305"/>
                  <a:gd name="T62" fmla="*/ 1 w 229"/>
                  <a:gd name="T63" fmla="*/ 1 h 305"/>
                  <a:gd name="T64" fmla="*/ 1 w 229"/>
                  <a:gd name="T65" fmla="*/ 1 h 305"/>
                  <a:gd name="T66" fmla="*/ 1 w 229"/>
                  <a:gd name="T67" fmla="*/ 1 h 305"/>
                  <a:gd name="T68" fmla="*/ 1 w 229"/>
                  <a:gd name="T69" fmla="*/ 1 h 305"/>
                  <a:gd name="T70" fmla="*/ 1 w 229"/>
                  <a:gd name="T71" fmla="*/ 1 h 305"/>
                  <a:gd name="T72" fmla="*/ 1 w 229"/>
                  <a:gd name="T73" fmla="*/ 1 h 305"/>
                  <a:gd name="T74" fmla="*/ 1 w 229"/>
                  <a:gd name="T75" fmla="*/ 1 h 305"/>
                  <a:gd name="T76" fmla="*/ 1 w 229"/>
                  <a:gd name="T77" fmla="*/ 1 h 305"/>
                  <a:gd name="T78" fmla="*/ 1 w 229"/>
                  <a:gd name="T79" fmla="*/ 1 h 305"/>
                  <a:gd name="T80" fmla="*/ 1 w 229"/>
                  <a:gd name="T81" fmla="*/ 1 h 305"/>
                  <a:gd name="T82" fmla="*/ 1 w 229"/>
                  <a:gd name="T83" fmla="*/ 1 h 305"/>
                  <a:gd name="T84" fmla="*/ 1 w 229"/>
                  <a:gd name="T85" fmla="*/ 1 h 305"/>
                  <a:gd name="T86" fmla="*/ 1 w 229"/>
                  <a:gd name="T87" fmla="*/ 1 h 305"/>
                  <a:gd name="T88" fmla="*/ 1 w 229"/>
                  <a:gd name="T89" fmla="*/ 0 h 305"/>
                  <a:gd name="T90" fmla="*/ 1 w 229"/>
                  <a:gd name="T91" fmla="*/ 1 h 305"/>
                  <a:gd name="T92" fmla="*/ 1 w 229"/>
                  <a:gd name="T93" fmla="*/ 1 h 305"/>
                  <a:gd name="T94" fmla="*/ 1 w 229"/>
                  <a:gd name="T95" fmla="*/ 1 h 305"/>
                  <a:gd name="T96" fmla="*/ 1 w 229"/>
                  <a:gd name="T97" fmla="*/ 1 h 305"/>
                  <a:gd name="T98" fmla="*/ 1 w 229"/>
                  <a:gd name="T99" fmla="*/ 1 h 305"/>
                  <a:gd name="T100" fmla="*/ 1 w 229"/>
                  <a:gd name="T101" fmla="*/ 1 h 305"/>
                  <a:gd name="T102" fmla="*/ 1 w 229"/>
                  <a:gd name="T103" fmla="*/ 1 h 305"/>
                  <a:gd name="T104" fmla="*/ 1 w 229"/>
                  <a:gd name="T105" fmla="*/ 1 h 305"/>
                  <a:gd name="T106" fmla="*/ 1 w 229"/>
                  <a:gd name="T107" fmla="*/ 1 h 305"/>
                  <a:gd name="T108" fmla="*/ 1 w 229"/>
                  <a:gd name="T109" fmla="*/ 1 h 305"/>
                  <a:gd name="T110" fmla="*/ 1 w 229"/>
                  <a:gd name="T111" fmla="*/ 1 h 305"/>
                  <a:gd name="T112" fmla="*/ 1 w 229"/>
                  <a:gd name="T113" fmla="*/ 1 h 305"/>
                  <a:gd name="T114" fmla="*/ 1 w 229"/>
                  <a:gd name="T115" fmla="*/ 1 h 30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9"/>
                  <a:gd name="T175" fmla="*/ 0 h 305"/>
                  <a:gd name="T176" fmla="*/ 229 w 229"/>
                  <a:gd name="T177" fmla="*/ 305 h 30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9" h="305">
                    <a:moveTo>
                      <a:pt x="229" y="278"/>
                    </a:moveTo>
                    <a:lnTo>
                      <a:pt x="226" y="280"/>
                    </a:lnTo>
                    <a:lnTo>
                      <a:pt x="224" y="284"/>
                    </a:lnTo>
                    <a:lnTo>
                      <a:pt x="221" y="288"/>
                    </a:lnTo>
                    <a:lnTo>
                      <a:pt x="219" y="292"/>
                    </a:lnTo>
                    <a:lnTo>
                      <a:pt x="212" y="298"/>
                    </a:lnTo>
                    <a:lnTo>
                      <a:pt x="208" y="305"/>
                    </a:lnTo>
                    <a:lnTo>
                      <a:pt x="204" y="304"/>
                    </a:lnTo>
                    <a:lnTo>
                      <a:pt x="199" y="304"/>
                    </a:lnTo>
                    <a:lnTo>
                      <a:pt x="194" y="301"/>
                    </a:lnTo>
                    <a:lnTo>
                      <a:pt x="190" y="301"/>
                    </a:lnTo>
                    <a:lnTo>
                      <a:pt x="185" y="300"/>
                    </a:lnTo>
                    <a:lnTo>
                      <a:pt x="179" y="298"/>
                    </a:lnTo>
                    <a:lnTo>
                      <a:pt x="174" y="297"/>
                    </a:lnTo>
                    <a:lnTo>
                      <a:pt x="170" y="296"/>
                    </a:lnTo>
                    <a:lnTo>
                      <a:pt x="165" y="295"/>
                    </a:lnTo>
                    <a:lnTo>
                      <a:pt x="160" y="293"/>
                    </a:lnTo>
                    <a:lnTo>
                      <a:pt x="154" y="291"/>
                    </a:lnTo>
                    <a:lnTo>
                      <a:pt x="149" y="289"/>
                    </a:lnTo>
                    <a:lnTo>
                      <a:pt x="144" y="287"/>
                    </a:lnTo>
                    <a:lnTo>
                      <a:pt x="139" y="285"/>
                    </a:lnTo>
                    <a:lnTo>
                      <a:pt x="133" y="283"/>
                    </a:lnTo>
                    <a:lnTo>
                      <a:pt x="128" y="281"/>
                    </a:lnTo>
                    <a:lnTo>
                      <a:pt x="123" y="279"/>
                    </a:lnTo>
                    <a:lnTo>
                      <a:pt x="118" y="275"/>
                    </a:lnTo>
                    <a:lnTo>
                      <a:pt x="112" y="272"/>
                    </a:lnTo>
                    <a:lnTo>
                      <a:pt x="107" y="271"/>
                    </a:lnTo>
                    <a:lnTo>
                      <a:pt x="102" y="267"/>
                    </a:lnTo>
                    <a:lnTo>
                      <a:pt x="97" y="264"/>
                    </a:lnTo>
                    <a:lnTo>
                      <a:pt x="91" y="262"/>
                    </a:lnTo>
                    <a:lnTo>
                      <a:pt x="88" y="259"/>
                    </a:lnTo>
                    <a:lnTo>
                      <a:pt x="82" y="255"/>
                    </a:lnTo>
                    <a:lnTo>
                      <a:pt x="78" y="251"/>
                    </a:lnTo>
                    <a:lnTo>
                      <a:pt x="73" y="247"/>
                    </a:lnTo>
                    <a:lnTo>
                      <a:pt x="69" y="245"/>
                    </a:lnTo>
                    <a:lnTo>
                      <a:pt x="64" y="241"/>
                    </a:lnTo>
                    <a:lnTo>
                      <a:pt x="60" y="236"/>
                    </a:lnTo>
                    <a:lnTo>
                      <a:pt x="56" y="232"/>
                    </a:lnTo>
                    <a:lnTo>
                      <a:pt x="52" y="228"/>
                    </a:lnTo>
                    <a:lnTo>
                      <a:pt x="48" y="224"/>
                    </a:lnTo>
                    <a:lnTo>
                      <a:pt x="44" y="220"/>
                    </a:lnTo>
                    <a:lnTo>
                      <a:pt x="42" y="216"/>
                    </a:lnTo>
                    <a:lnTo>
                      <a:pt x="39" y="211"/>
                    </a:lnTo>
                    <a:lnTo>
                      <a:pt x="34" y="204"/>
                    </a:lnTo>
                    <a:lnTo>
                      <a:pt x="29" y="196"/>
                    </a:lnTo>
                    <a:lnTo>
                      <a:pt x="26" y="192"/>
                    </a:lnTo>
                    <a:lnTo>
                      <a:pt x="23" y="188"/>
                    </a:lnTo>
                    <a:lnTo>
                      <a:pt x="21" y="184"/>
                    </a:lnTo>
                    <a:lnTo>
                      <a:pt x="19" y="182"/>
                    </a:lnTo>
                    <a:lnTo>
                      <a:pt x="15" y="174"/>
                    </a:lnTo>
                    <a:lnTo>
                      <a:pt x="13" y="167"/>
                    </a:lnTo>
                    <a:lnTo>
                      <a:pt x="9" y="160"/>
                    </a:lnTo>
                    <a:lnTo>
                      <a:pt x="6" y="153"/>
                    </a:lnTo>
                    <a:lnTo>
                      <a:pt x="4" y="146"/>
                    </a:lnTo>
                    <a:lnTo>
                      <a:pt x="2" y="141"/>
                    </a:lnTo>
                    <a:lnTo>
                      <a:pt x="1" y="135"/>
                    </a:lnTo>
                    <a:lnTo>
                      <a:pt x="0" y="128"/>
                    </a:lnTo>
                    <a:lnTo>
                      <a:pt x="0" y="122"/>
                    </a:lnTo>
                    <a:lnTo>
                      <a:pt x="0" y="116"/>
                    </a:lnTo>
                    <a:lnTo>
                      <a:pt x="0" y="110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1" y="93"/>
                    </a:lnTo>
                    <a:lnTo>
                      <a:pt x="2" y="87"/>
                    </a:lnTo>
                    <a:lnTo>
                      <a:pt x="5" y="82"/>
                    </a:lnTo>
                    <a:lnTo>
                      <a:pt x="8" y="77"/>
                    </a:lnTo>
                    <a:lnTo>
                      <a:pt x="10" y="72"/>
                    </a:lnTo>
                    <a:lnTo>
                      <a:pt x="12" y="66"/>
                    </a:lnTo>
                    <a:lnTo>
                      <a:pt x="14" y="63"/>
                    </a:lnTo>
                    <a:lnTo>
                      <a:pt x="17" y="56"/>
                    </a:lnTo>
                    <a:lnTo>
                      <a:pt x="22" y="52"/>
                    </a:lnTo>
                    <a:lnTo>
                      <a:pt x="25" y="48"/>
                    </a:lnTo>
                    <a:lnTo>
                      <a:pt x="29" y="43"/>
                    </a:lnTo>
                    <a:lnTo>
                      <a:pt x="34" y="39"/>
                    </a:lnTo>
                    <a:lnTo>
                      <a:pt x="39" y="35"/>
                    </a:lnTo>
                    <a:lnTo>
                      <a:pt x="42" y="31"/>
                    </a:lnTo>
                    <a:lnTo>
                      <a:pt x="44" y="28"/>
                    </a:lnTo>
                    <a:lnTo>
                      <a:pt x="50" y="26"/>
                    </a:lnTo>
                    <a:lnTo>
                      <a:pt x="53" y="23"/>
                    </a:lnTo>
                    <a:lnTo>
                      <a:pt x="57" y="19"/>
                    </a:lnTo>
                    <a:lnTo>
                      <a:pt x="63" y="17"/>
                    </a:lnTo>
                    <a:lnTo>
                      <a:pt x="67" y="15"/>
                    </a:lnTo>
                    <a:lnTo>
                      <a:pt x="73" y="13"/>
                    </a:lnTo>
                    <a:lnTo>
                      <a:pt x="77" y="10"/>
                    </a:lnTo>
                    <a:lnTo>
                      <a:pt x="82" y="7"/>
                    </a:lnTo>
                    <a:lnTo>
                      <a:pt x="86" y="6"/>
                    </a:lnTo>
                    <a:lnTo>
                      <a:pt x="91" y="5"/>
                    </a:lnTo>
                    <a:lnTo>
                      <a:pt x="97" y="2"/>
                    </a:lnTo>
                    <a:lnTo>
                      <a:pt x="102" y="1"/>
                    </a:lnTo>
                    <a:lnTo>
                      <a:pt x="106" y="0"/>
                    </a:lnTo>
                    <a:lnTo>
                      <a:pt x="110" y="0"/>
                    </a:lnTo>
                    <a:lnTo>
                      <a:pt x="131" y="15"/>
                    </a:lnTo>
                    <a:lnTo>
                      <a:pt x="137" y="15"/>
                    </a:lnTo>
                    <a:lnTo>
                      <a:pt x="143" y="18"/>
                    </a:lnTo>
                    <a:lnTo>
                      <a:pt x="147" y="21"/>
                    </a:lnTo>
                    <a:lnTo>
                      <a:pt x="149" y="27"/>
                    </a:lnTo>
                    <a:lnTo>
                      <a:pt x="149" y="32"/>
                    </a:lnTo>
                    <a:lnTo>
                      <a:pt x="150" y="39"/>
                    </a:lnTo>
                    <a:lnTo>
                      <a:pt x="149" y="43"/>
                    </a:lnTo>
                    <a:lnTo>
                      <a:pt x="149" y="45"/>
                    </a:lnTo>
                    <a:lnTo>
                      <a:pt x="148" y="51"/>
                    </a:lnTo>
                    <a:lnTo>
                      <a:pt x="148" y="55"/>
                    </a:lnTo>
                    <a:lnTo>
                      <a:pt x="147" y="61"/>
                    </a:lnTo>
                    <a:lnTo>
                      <a:pt x="144" y="69"/>
                    </a:lnTo>
                    <a:lnTo>
                      <a:pt x="141" y="76"/>
                    </a:lnTo>
                    <a:lnTo>
                      <a:pt x="140" y="82"/>
                    </a:lnTo>
                    <a:lnTo>
                      <a:pt x="137" y="87"/>
                    </a:lnTo>
                    <a:lnTo>
                      <a:pt x="136" y="91"/>
                    </a:lnTo>
                    <a:lnTo>
                      <a:pt x="135" y="94"/>
                    </a:lnTo>
                    <a:lnTo>
                      <a:pt x="135" y="95"/>
                    </a:lnTo>
                    <a:lnTo>
                      <a:pt x="115" y="95"/>
                    </a:lnTo>
                    <a:lnTo>
                      <a:pt x="101" y="125"/>
                    </a:lnTo>
                    <a:lnTo>
                      <a:pt x="110" y="178"/>
                    </a:lnTo>
                    <a:lnTo>
                      <a:pt x="148" y="229"/>
                    </a:lnTo>
                    <a:lnTo>
                      <a:pt x="199" y="272"/>
                    </a:lnTo>
                    <a:lnTo>
                      <a:pt x="229" y="278"/>
                    </a:lnTo>
                    <a:close/>
                  </a:path>
                </a:pathLst>
              </a:custGeom>
              <a:solidFill>
                <a:srgbClr val="FF99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" name="Freeform 107"/>
              <p:cNvSpPr>
                <a:spLocks/>
              </p:cNvSpPr>
              <p:nvPr/>
            </p:nvSpPr>
            <p:spPr bwMode="auto">
              <a:xfrm>
                <a:off x="1230" y="3599"/>
                <a:ext cx="22" cy="26"/>
              </a:xfrm>
              <a:custGeom>
                <a:avLst/>
                <a:gdLst>
                  <a:gd name="T0" fmla="*/ 1 w 43"/>
                  <a:gd name="T1" fmla="*/ 1 h 51"/>
                  <a:gd name="T2" fmla="*/ 1 w 43"/>
                  <a:gd name="T3" fmla="*/ 1 h 51"/>
                  <a:gd name="T4" fmla="*/ 1 w 43"/>
                  <a:gd name="T5" fmla="*/ 0 h 51"/>
                  <a:gd name="T6" fmla="*/ 1 w 43"/>
                  <a:gd name="T7" fmla="*/ 0 h 51"/>
                  <a:gd name="T8" fmla="*/ 1 w 43"/>
                  <a:gd name="T9" fmla="*/ 1 h 51"/>
                  <a:gd name="T10" fmla="*/ 1 w 43"/>
                  <a:gd name="T11" fmla="*/ 1 h 51"/>
                  <a:gd name="T12" fmla="*/ 1 w 43"/>
                  <a:gd name="T13" fmla="*/ 1 h 51"/>
                  <a:gd name="T14" fmla="*/ 1 w 43"/>
                  <a:gd name="T15" fmla="*/ 1 h 51"/>
                  <a:gd name="T16" fmla="*/ 1 w 43"/>
                  <a:gd name="T17" fmla="*/ 1 h 51"/>
                  <a:gd name="T18" fmla="*/ 1 w 43"/>
                  <a:gd name="T19" fmla="*/ 1 h 51"/>
                  <a:gd name="T20" fmla="*/ 1 w 43"/>
                  <a:gd name="T21" fmla="*/ 1 h 51"/>
                  <a:gd name="T22" fmla="*/ 1 w 43"/>
                  <a:gd name="T23" fmla="*/ 1 h 51"/>
                  <a:gd name="T24" fmla="*/ 1 w 43"/>
                  <a:gd name="T25" fmla="*/ 1 h 51"/>
                  <a:gd name="T26" fmla="*/ 1 w 43"/>
                  <a:gd name="T27" fmla="*/ 1 h 51"/>
                  <a:gd name="T28" fmla="*/ 1 w 43"/>
                  <a:gd name="T29" fmla="*/ 1 h 51"/>
                  <a:gd name="T30" fmla="*/ 0 w 43"/>
                  <a:gd name="T31" fmla="*/ 1 h 51"/>
                  <a:gd name="T32" fmla="*/ 1 w 43"/>
                  <a:gd name="T33" fmla="*/ 1 h 51"/>
                  <a:gd name="T34" fmla="*/ 1 w 43"/>
                  <a:gd name="T35" fmla="*/ 1 h 51"/>
                  <a:gd name="T36" fmla="*/ 1 w 43"/>
                  <a:gd name="T37" fmla="*/ 1 h 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3"/>
                  <a:gd name="T58" fmla="*/ 0 h 51"/>
                  <a:gd name="T59" fmla="*/ 43 w 43"/>
                  <a:gd name="T60" fmla="*/ 51 h 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3" h="51">
                    <a:moveTo>
                      <a:pt x="13" y="51"/>
                    </a:moveTo>
                    <a:lnTo>
                      <a:pt x="26" y="18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4" y="2"/>
                    </a:lnTo>
                    <a:lnTo>
                      <a:pt x="31" y="5"/>
                    </a:lnTo>
                    <a:lnTo>
                      <a:pt x="24" y="6"/>
                    </a:lnTo>
                    <a:lnTo>
                      <a:pt x="19" y="10"/>
                    </a:lnTo>
                    <a:lnTo>
                      <a:pt x="14" y="15"/>
                    </a:lnTo>
                    <a:lnTo>
                      <a:pt x="10" y="21"/>
                    </a:lnTo>
                    <a:lnTo>
                      <a:pt x="6" y="26"/>
                    </a:lnTo>
                    <a:lnTo>
                      <a:pt x="3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3"/>
                    </a:lnTo>
                    <a:lnTo>
                      <a:pt x="1" y="44"/>
                    </a:lnTo>
                    <a:lnTo>
                      <a:pt x="13" y="51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" name="Freeform 108"/>
              <p:cNvSpPr>
                <a:spLocks/>
              </p:cNvSpPr>
              <p:nvPr/>
            </p:nvSpPr>
            <p:spPr bwMode="auto">
              <a:xfrm>
                <a:off x="1179" y="3504"/>
                <a:ext cx="56" cy="116"/>
              </a:xfrm>
              <a:custGeom>
                <a:avLst/>
                <a:gdLst>
                  <a:gd name="T0" fmla="*/ 0 w 113"/>
                  <a:gd name="T1" fmla="*/ 1 h 232"/>
                  <a:gd name="T2" fmla="*/ 0 w 113"/>
                  <a:gd name="T3" fmla="*/ 1 h 232"/>
                  <a:gd name="T4" fmla="*/ 0 w 113"/>
                  <a:gd name="T5" fmla="*/ 1 h 232"/>
                  <a:gd name="T6" fmla="*/ 0 w 113"/>
                  <a:gd name="T7" fmla="*/ 1 h 232"/>
                  <a:gd name="T8" fmla="*/ 0 w 113"/>
                  <a:gd name="T9" fmla="*/ 1 h 232"/>
                  <a:gd name="T10" fmla="*/ 0 w 113"/>
                  <a:gd name="T11" fmla="*/ 1 h 232"/>
                  <a:gd name="T12" fmla="*/ 0 w 113"/>
                  <a:gd name="T13" fmla="*/ 1 h 232"/>
                  <a:gd name="T14" fmla="*/ 0 w 113"/>
                  <a:gd name="T15" fmla="*/ 1 h 232"/>
                  <a:gd name="T16" fmla="*/ 0 w 113"/>
                  <a:gd name="T17" fmla="*/ 1 h 232"/>
                  <a:gd name="T18" fmla="*/ 0 w 113"/>
                  <a:gd name="T19" fmla="*/ 1 h 232"/>
                  <a:gd name="T20" fmla="*/ 0 w 113"/>
                  <a:gd name="T21" fmla="*/ 1 h 232"/>
                  <a:gd name="T22" fmla="*/ 0 w 113"/>
                  <a:gd name="T23" fmla="*/ 1 h 232"/>
                  <a:gd name="T24" fmla="*/ 0 w 113"/>
                  <a:gd name="T25" fmla="*/ 1 h 232"/>
                  <a:gd name="T26" fmla="*/ 0 w 113"/>
                  <a:gd name="T27" fmla="*/ 1 h 232"/>
                  <a:gd name="T28" fmla="*/ 0 w 113"/>
                  <a:gd name="T29" fmla="*/ 1 h 232"/>
                  <a:gd name="T30" fmla="*/ 0 w 113"/>
                  <a:gd name="T31" fmla="*/ 1 h 232"/>
                  <a:gd name="T32" fmla="*/ 0 w 113"/>
                  <a:gd name="T33" fmla="*/ 1 h 232"/>
                  <a:gd name="T34" fmla="*/ 0 w 113"/>
                  <a:gd name="T35" fmla="*/ 1 h 232"/>
                  <a:gd name="T36" fmla="*/ 0 w 113"/>
                  <a:gd name="T37" fmla="*/ 1 h 232"/>
                  <a:gd name="T38" fmla="*/ 0 w 113"/>
                  <a:gd name="T39" fmla="*/ 1 h 232"/>
                  <a:gd name="T40" fmla="*/ 0 w 113"/>
                  <a:gd name="T41" fmla="*/ 1 h 232"/>
                  <a:gd name="T42" fmla="*/ 0 w 113"/>
                  <a:gd name="T43" fmla="*/ 1 h 232"/>
                  <a:gd name="T44" fmla="*/ 0 w 113"/>
                  <a:gd name="T45" fmla="*/ 1 h 232"/>
                  <a:gd name="T46" fmla="*/ 0 w 113"/>
                  <a:gd name="T47" fmla="*/ 1 h 232"/>
                  <a:gd name="T48" fmla="*/ 0 w 113"/>
                  <a:gd name="T49" fmla="*/ 1 h 232"/>
                  <a:gd name="T50" fmla="*/ 0 w 113"/>
                  <a:gd name="T51" fmla="*/ 1 h 232"/>
                  <a:gd name="T52" fmla="*/ 0 w 113"/>
                  <a:gd name="T53" fmla="*/ 1 h 232"/>
                  <a:gd name="T54" fmla="*/ 0 w 113"/>
                  <a:gd name="T55" fmla="*/ 1 h 232"/>
                  <a:gd name="T56" fmla="*/ 0 w 113"/>
                  <a:gd name="T57" fmla="*/ 1 h 232"/>
                  <a:gd name="T58" fmla="*/ 0 w 113"/>
                  <a:gd name="T59" fmla="*/ 1 h 232"/>
                  <a:gd name="T60" fmla="*/ 0 w 113"/>
                  <a:gd name="T61" fmla="*/ 1 h 232"/>
                  <a:gd name="T62" fmla="*/ 0 w 113"/>
                  <a:gd name="T63" fmla="*/ 1 h 232"/>
                  <a:gd name="T64" fmla="*/ 0 w 113"/>
                  <a:gd name="T65" fmla="*/ 1 h 232"/>
                  <a:gd name="T66" fmla="*/ 0 w 113"/>
                  <a:gd name="T67" fmla="*/ 1 h 232"/>
                  <a:gd name="T68" fmla="*/ 0 w 113"/>
                  <a:gd name="T69" fmla="*/ 1 h 232"/>
                  <a:gd name="T70" fmla="*/ 0 w 113"/>
                  <a:gd name="T71" fmla="*/ 1 h 232"/>
                  <a:gd name="T72" fmla="*/ 0 w 113"/>
                  <a:gd name="T73" fmla="*/ 1 h 232"/>
                  <a:gd name="T74" fmla="*/ 0 w 113"/>
                  <a:gd name="T75" fmla="*/ 1 h 232"/>
                  <a:gd name="T76" fmla="*/ 0 w 113"/>
                  <a:gd name="T77" fmla="*/ 1 h 232"/>
                  <a:gd name="T78" fmla="*/ 0 w 113"/>
                  <a:gd name="T79" fmla="*/ 1 h 232"/>
                  <a:gd name="T80" fmla="*/ 0 w 113"/>
                  <a:gd name="T81" fmla="*/ 1 h 232"/>
                  <a:gd name="T82" fmla="*/ 0 w 113"/>
                  <a:gd name="T83" fmla="*/ 1 h 232"/>
                  <a:gd name="T84" fmla="*/ 0 w 113"/>
                  <a:gd name="T85" fmla="*/ 1 h 232"/>
                  <a:gd name="T86" fmla="*/ 0 w 113"/>
                  <a:gd name="T87" fmla="*/ 1 h 232"/>
                  <a:gd name="T88" fmla="*/ 0 w 113"/>
                  <a:gd name="T89" fmla="*/ 1 h 232"/>
                  <a:gd name="T90" fmla="*/ 0 w 113"/>
                  <a:gd name="T91" fmla="*/ 1 h 232"/>
                  <a:gd name="T92" fmla="*/ 0 w 113"/>
                  <a:gd name="T93" fmla="*/ 1 h 232"/>
                  <a:gd name="T94" fmla="*/ 0 w 113"/>
                  <a:gd name="T95" fmla="*/ 1 h 232"/>
                  <a:gd name="T96" fmla="*/ 0 w 113"/>
                  <a:gd name="T97" fmla="*/ 1 h 232"/>
                  <a:gd name="T98" fmla="*/ 0 w 113"/>
                  <a:gd name="T99" fmla="*/ 1 h 232"/>
                  <a:gd name="T100" fmla="*/ 0 w 113"/>
                  <a:gd name="T101" fmla="*/ 1 h 232"/>
                  <a:gd name="T102" fmla="*/ 0 w 113"/>
                  <a:gd name="T103" fmla="*/ 1 h 232"/>
                  <a:gd name="T104" fmla="*/ 0 w 113"/>
                  <a:gd name="T105" fmla="*/ 1 h 232"/>
                  <a:gd name="T106" fmla="*/ 0 w 113"/>
                  <a:gd name="T107" fmla="*/ 1 h 232"/>
                  <a:gd name="T108" fmla="*/ 0 w 113"/>
                  <a:gd name="T109" fmla="*/ 1 h 232"/>
                  <a:gd name="T110" fmla="*/ 0 w 113"/>
                  <a:gd name="T111" fmla="*/ 1 h 232"/>
                  <a:gd name="T112" fmla="*/ 0 w 113"/>
                  <a:gd name="T113" fmla="*/ 1 h 232"/>
                  <a:gd name="T114" fmla="*/ 0 w 113"/>
                  <a:gd name="T115" fmla="*/ 1 h 23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3"/>
                  <a:gd name="T175" fmla="*/ 0 h 232"/>
                  <a:gd name="T176" fmla="*/ 113 w 113"/>
                  <a:gd name="T177" fmla="*/ 232 h 23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3" h="232">
                    <a:moveTo>
                      <a:pt x="98" y="230"/>
                    </a:moveTo>
                    <a:lnTo>
                      <a:pt x="97" y="228"/>
                    </a:lnTo>
                    <a:lnTo>
                      <a:pt x="96" y="227"/>
                    </a:lnTo>
                    <a:lnTo>
                      <a:pt x="92" y="224"/>
                    </a:lnTo>
                    <a:lnTo>
                      <a:pt x="89" y="223"/>
                    </a:lnTo>
                    <a:lnTo>
                      <a:pt x="84" y="219"/>
                    </a:lnTo>
                    <a:lnTo>
                      <a:pt x="80" y="215"/>
                    </a:lnTo>
                    <a:lnTo>
                      <a:pt x="75" y="211"/>
                    </a:lnTo>
                    <a:lnTo>
                      <a:pt x="69" y="207"/>
                    </a:lnTo>
                    <a:lnTo>
                      <a:pt x="63" y="201"/>
                    </a:lnTo>
                    <a:lnTo>
                      <a:pt x="58" y="196"/>
                    </a:lnTo>
                    <a:lnTo>
                      <a:pt x="51" y="189"/>
                    </a:lnTo>
                    <a:lnTo>
                      <a:pt x="46" y="184"/>
                    </a:lnTo>
                    <a:lnTo>
                      <a:pt x="39" y="177"/>
                    </a:lnTo>
                    <a:lnTo>
                      <a:pt x="35" y="171"/>
                    </a:lnTo>
                    <a:lnTo>
                      <a:pt x="30" y="163"/>
                    </a:lnTo>
                    <a:lnTo>
                      <a:pt x="26" y="158"/>
                    </a:lnTo>
                    <a:lnTo>
                      <a:pt x="25" y="154"/>
                    </a:lnTo>
                    <a:lnTo>
                      <a:pt x="22" y="148"/>
                    </a:lnTo>
                    <a:lnTo>
                      <a:pt x="21" y="146"/>
                    </a:lnTo>
                    <a:lnTo>
                      <a:pt x="18" y="142"/>
                    </a:lnTo>
                    <a:lnTo>
                      <a:pt x="16" y="134"/>
                    </a:lnTo>
                    <a:lnTo>
                      <a:pt x="13" y="127"/>
                    </a:lnTo>
                    <a:lnTo>
                      <a:pt x="9" y="121"/>
                    </a:lnTo>
                    <a:lnTo>
                      <a:pt x="8" y="114"/>
                    </a:lnTo>
                    <a:lnTo>
                      <a:pt x="5" y="108"/>
                    </a:lnTo>
                    <a:lnTo>
                      <a:pt x="4" y="101"/>
                    </a:lnTo>
                    <a:lnTo>
                      <a:pt x="3" y="95"/>
                    </a:lnTo>
                    <a:lnTo>
                      <a:pt x="1" y="88"/>
                    </a:lnTo>
                    <a:lnTo>
                      <a:pt x="0" y="82"/>
                    </a:lnTo>
                    <a:lnTo>
                      <a:pt x="1" y="78"/>
                    </a:lnTo>
                    <a:lnTo>
                      <a:pt x="3" y="71"/>
                    </a:lnTo>
                    <a:lnTo>
                      <a:pt x="4" y="66"/>
                    </a:lnTo>
                    <a:lnTo>
                      <a:pt x="7" y="62"/>
                    </a:lnTo>
                    <a:lnTo>
                      <a:pt x="9" y="58"/>
                    </a:lnTo>
                    <a:lnTo>
                      <a:pt x="26" y="51"/>
                    </a:lnTo>
                    <a:lnTo>
                      <a:pt x="24" y="49"/>
                    </a:lnTo>
                    <a:lnTo>
                      <a:pt x="20" y="45"/>
                    </a:lnTo>
                    <a:lnTo>
                      <a:pt x="16" y="40"/>
                    </a:lnTo>
                    <a:lnTo>
                      <a:pt x="14" y="33"/>
                    </a:lnTo>
                    <a:lnTo>
                      <a:pt x="16" y="29"/>
                    </a:lnTo>
                    <a:lnTo>
                      <a:pt x="17" y="25"/>
                    </a:lnTo>
                    <a:lnTo>
                      <a:pt x="20" y="20"/>
                    </a:lnTo>
                    <a:lnTo>
                      <a:pt x="24" y="16"/>
                    </a:lnTo>
                    <a:lnTo>
                      <a:pt x="26" y="9"/>
                    </a:lnTo>
                    <a:lnTo>
                      <a:pt x="30" y="6"/>
                    </a:lnTo>
                    <a:lnTo>
                      <a:pt x="34" y="3"/>
                    </a:lnTo>
                    <a:lnTo>
                      <a:pt x="38" y="2"/>
                    </a:lnTo>
                    <a:lnTo>
                      <a:pt x="39" y="0"/>
                    </a:lnTo>
                    <a:lnTo>
                      <a:pt x="38" y="4"/>
                    </a:lnTo>
                    <a:lnTo>
                      <a:pt x="37" y="8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5" y="23"/>
                    </a:lnTo>
                    <a:lnTo>
                      <a:pt x="37" y="27"/>
                    </a:lnTo>
                    <a:lnTo>
                      <a:pt x="38" y="33"/>
                    </a:lnTo>
                    <a:lnTo>
                      <a:pt x="38" y="37"/>
                    </a:lnTo>
                    <a:lnTo>
                      <a:pt x="39" y="42"/>
                    </a:lnTo>
                    <a:lnTo>
                      <a:pt x="39" y="45"/>
                    </a:lnTo>
                    <a:lnTo>
                      <a:pt x="41" y="49"/>
                    </a:lnTo>
                    <a:lnTo>
                      <a:pt x="42" y="54"/>
                    </a:lnTo>
                    <a:lnTo>
                      <a:pt x="43" y="58"/>
                    </a:lnTo>
                    <a:lnTo>
                      <a:pt x="45" y="62"/>
                    </a:lnTo>
                    <a:lnTo>
                      <a:pt x="46" y="63"/>
                    </a:lnTo>
                    <a:lnTo>
                      <a:pt x="45" y="63"/>
                    </a:lnTo>
                    <a:lnTo>
                      <a:pt x="41" y="66"/>
                    </a:lnTo>
                    <a:lnTo>
                      <a:pt x="35" y="68"/>
                    </a:lnTo>
                    <a:lnTo>
                      <a:pt x="31" y="72"/>
                    </a:lnTo>
                    <a:lnTo>
                      <a:pt x="25" y="76"/>
                    </a:lnTo>
                    <a:lnTo>
                      <a:pt x="20" y="83"/>
                    </a:lnTo>
                    <a:lnTo>
                      <a:pt x="17" y="88"/>
                    </a:lnTo>
                    <a:lnTo>
                      <a:pt x="16" y="95"/>
                    </a:lnTo>
                    <a:lnTo>
                      <a:pt x="16" y="100"/>
                    </a:lnTo>
                    <a:lnTo>
                      <a:pt x="18" y="106"/>
                    </a:lnTo>
                    <a:lnTo>
                      <a:pt x="22" y="110"/>
                    </a:lnTo>
                    <a:lnTo>
                      <a:pt x="26" y="114"/>
                    </a:lnTo>
                    <a:lnTo>
                      <a:pt x="31" y="117"/>
                    </a:lnTo>
                    <a:lnTo>
                      <a:pt x="35" y="120"/>
                    </a:lnTo>
                    <a:lnTo>
                      <a:pt x="38" y="121"/>
                    </a:lnTo>
                    <a:lnTo>
                      <a:pt x="39" y="122"/>
                    </a:lnTo>
                    <a:lnTo>
                      <a:pt x="38" y="126"/>
                    </a:lnTo>
                    <a:lnTo>
                      <a:pt x="37" y="131"/>
                    </a:lnTo>
                    <a:lnTo>
                      <a:pt x="35" y="137"/>
                    </a:lnTo>
                    <a:lnTo>
                      <a:pt x="34" y="143"/>
                    </a:lnTo>
                    <a:lnTo>
                      <a:pt x="33" y="151"/>
                    </a:lnTo>
                    <a:lnTo>
                      <a:pt x="33" y="158"/>
                    </a:lnTo>
                    <a:lnTo>
                      <a:pt x="35" y="163"/>
                    </a:lnTo>
                    <a:lnTo>
                      <a:pt x="38" y="167"/>
                    </a:lnTo>
                    <a:lnTo>
                      <a:pt x="45" y="171"/>
                    </a:lnTo>
                    <a:lnTo>
                      <a:pt x="50" y="172"/>
                    </a:lnTo>
                    <a:lnTo>
                      <a:pt x="56" y="175"/>
                    </a:lnTo>
                    <a:lnTo>
                      <a:pt x="62" y="176"/>
                    </a:lnTo>
                    <a:lnTo>
                      <a:pt x="68" y="177"/>
                    </a:lnTo>
                    <a:lnTo>
                      <a:pt x="71" y="177"/>
                    </a:lnTo>
                    <a:lnTo>
                      <a:pt x="73" y="177"/>
                    </a:lnTo>
                    <a:lnTo>
                      <a:pt x="72" y="177"/>
                    </a:lnTo>
                    <a:lnTo>
                      <a:pt x="71" y="180"/>
                    </a:lnTo>
                    <a:lnTo>
                      <a:pt x="69" y="183"/>
                    </a:lnTo>
                    <a:lnTo>
                      <a:pt x="69" y="186"/>
                    </a:lnTo>
                    <a:lnTo>
                      <a:pt x="69" y="189"/>
                    </a:lnTo>
                    <a:lnTo>
                      <a:pt x="69" y="194"/>
                    </a:lnTo>
                    <a:lnTo>
                      <a:pt x="72" y="200"/>
                    </a:lnTo>
                    <a:lnTo>
                      <a:pt x="76" y="205"/>
                    </a:lnTo>
                    <a:lnTo>
                      <a:pt x="81" y="209"/>
                    </a:lnTo>
                    <a:lnTo>
                      <a:pt x="86" y="210"/>
                    </a:lnTo>
                    <a:lnTo>
                      <a:pt x="92" y="211"/>
                    </a:lnTo>
                    <a:lnTo>
                      <a:pt x="98" y="210"/>
                    </a:lnTo>
                    <a:lnTo>
                      <a:pt x="104" y="209"/>
                    </a:lnTo>
                    <a:lnTo>
                      <a:pt x="109" y="207"/>
                    </a:lnTo>
                    <a:lnTo>
                      <a:pt x="111" y="206"/>
                    </a:lnTo>
                    <a:lnTo>
                      <a:pt x="113" y="206"/>
                    </a:lnTo>
                    <a:lnTo>
                      <a:pt x="101" y="224"/>
                    </a:lnTo>
                    <a:lnTo>
                      <a:pt x="101" y="232"/>
                    </a:lnTo>
                    <a:lnTo>
                      <a:pt x="98" y="230"/>
                    </a:lnTo>
                    <a:close/>
                  </a:path>
                </a:pathLst>
              </a:custGeom>
              <a:solidFill>
                <a:srgbClr val="FFB5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9" name="Freeform 109"/>
              <p:cNvSpPr>
                <a:spLocks/>
              </p:cNvSpPr>
              <p:nvPr/>
            </p:nvSpPr>
            <p:spPr bwMode="auto">
              <a:xfrm>
                <a:off x="1201" y="3584"/>
                <a:ext cx="38" cy="23"/>
              </a:xfrm>
              <a:custGeom>
                <a:avLst/>
                <a:gdLst>
                  <a:gd name="T0" fmla="*/ 1 w 75"/>
                  <a:gd name="T1" fmla="*/ 1 h 46"/>
                  <a:gd name="T2" fmla="*/ 1 w 75"/>
                  <a:gd name="T3" fmla="*/ 1 h 46"/>
                  <a:gd name="T4" fmla="*/ 1 w 75"/>
                  <a:gd name="T5" fmla="*/ 1 h 46"/>
                  <a:gd name="T6" fmla="*/ 1 w 75"/>
                  <a:gd name="T7" fmla="*/ 1 h 46"/>
                  <a:gd name="T8" fmla="*/ 1 w 75"/>
                  <a:gd name="T9" fmla="*/ 1 h 46"/>
                  <a:gd name="T10" fmla="*/ 1 w 75"/>
                  <a:gd name="T11" fmla="*/ 1 h 46"/>
                  <a:gd name="T12" fmla="*/ 1 w 75"/>
                  <a:gd name="T13" fmla="*/ 1 h 46"/>
                  <a:gd name="T14" fmla="*/ 1 w 75"/>
                  <a:gd name="T15" fmla="*/ 1 h 46"/>
                  <a:gd name="T16" fmla="*/ 1 w 75"/>
                  <a:gd name="T17" fmla="*/ 1 h 46"/>
                  <a:gd name="T18" fmla="*/ 1 w 75"/>
                  <a:gd name="T19" fmla="*/ 1 h 46"/>
                  <a:gd name="T20" fmla="*/ 1 w 75"/>
                  <a:gd name="T21" fmla="*/ 1 h 46"/>
                  <a:gd name="T22" fmla="*/ 1 w 75"/>
                  <a:gd name="T23" fmla="*/ 1 h 46"/>
                  <a:gd name="T24" fmla="*/ 1 w 75"/>
                  <a:gd name="T25" fmla="*/ 1 h 46"/>
                  <a:gd name="T26" fmla="*/ 1 w 75"/>
                  <a:gd name="T27" fmla="*/ 1 h 46"/>
                  <a:gd name="T28" fmla="*/ 1 w 75"/>
                  <a:gd name="T29" fmla="*/ 1 h 46"/>
                  <a:gd name="T30" fmla="*/ 1 w 75"/>
                  <a:gd name="T31" fmla="*/ 1 h 46"/>
                  <a:gd name="T32" fmla="*/ 1 w 75"/>
                  <a:gd name="T33" fmla="*/ 1 h 46"/>
                  <a:gd name="T34" fmla="*/ 1 w 75"/>
                  <a:gd name="T35" fmla="*/ 1 h 46"/>
                  <a:gd name="T36" fmla="*/ 1 w 75"/>
                  <a:gd name="T37" fmla="*/ 1 h 46"/>
                  <a:gd name="T38" fmla="*/ 0 w 75"/>
                  <a:gd name="T39" fmla="*/ 1 h 46"/>
                  <a:gd name="T40" fmla="*/ 0 w 75"/>
                  <a:gd name="T41" fmla="*/ 1 h 46"/>
                  <a:gd name="T42" fmla="*/ 1 w 75"/>
                  <a:gd name="T43" fmla="*/ 1 h 46"/>
                  <a:gd name="T44" fmla="*/ 1 w 75"/>
                  <a:gd name="T45" fmla="*/ 1 h 46"/>
                  <a:gd name="T46" fmla="*/ 1 w 75"/>
                  <a:gd name="T47" fmla="*/ 1 h 46"/>
                  <a:gd name="T48" fmla="*/ 1 w 75"/>
                  <a:gd name="T49" fmla="*/ 1 h 46"/>
                  <a:gd name="T50" fmla="*/ 1 w 75"/>
                  <a:gd name="T51" fmla="*/ 1 h 46"/>
                  <a:gd name="T52" fmla="*/ 1 w 75"/>
                  <a:gd name="T53" fmla="*/ 1 h 46"/>
                  <a:gd name="T54" fmla="*/ 1 w 75"/>
                  <a:gd name="T55" fmla="*/ 1 h 46"/>
                  <a:gd name="T56" fmla="*/ 1 w 75"/>
                  <a:gd name="T57" fmla="*/ 1 h 46"/>
                  <a:gd name="T58" fmla="*/ 1 w 75"/>
                  <a:gd name="T59" fmla="*/ 1 h 46"/>
                  <a:gd name="T60" fmla="*/ 1 w 75"/>
                  <a:gd name="T61" fmla="*/ 1 h 46"/>
                  <a:gd name="T62" fmla="*/ 1 w 75"/>
                  <a:gd name="T63" fmla="*/ 1 h 46"/>
                  <a:gd name="T64" fmla="*/ 1 w 75"/>
                  <a:gd name="T65" fmla="*/ 0 h 46"/>
                  <a:gd name="T66" fmla="*/ 1 w 75"/>
                  <a:gd name="T67" fmla="*/ 0 h 46"/>
                  <a:gd name="T68" fmla="*/ 1 w 75"/>
                  <a:gd name="T69" fmla="*/ 0 h 46"/>
                  <a:gd name="T70" fmla="*/ 1 w 75"/>
                  <a:gd name="T71" fmla="*/ 0 h 46"/>
                  <a:gd name="T72" fmla="*/ 1 w 75"/>
                  <a:gd name="T73" fmla="*/ 0 h 46"/>
                  <a:gd name="T74" fmla="*/ 1 w 75"/>
                  <a:gd name="T75" fmla="*/ 0 h 46"/>
                  <a:gd name="T76" fmla="*/ 1 w 75"/>
                  <a:gd name="T77" fmla="*/ 0 h 46"/>
                  <a:gd name="T78" fmla="*/ 1 w 75"/>
                  <a:gd name="T79" fmla="*/ 1 h 46"/>
                  <a:gd name="T80" fmla="*/ 1 w 75"/>
                  <a:gd name="T81" fmla="*/ 1 h 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5"/>
                  <a:gd name="T124" fmla="*/ 0 h 46"/>
                  <a:gd name="T125" fmla="*/ 75 w 75"/>
                  <a:gd name="T126" fmla="*/ 46 h 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5" h="46">
                    <a:moveTo>
                      <a:pt x="75" y="2"/>
                    </a:moveTo>
                    <a:lnTo>
                      <a:pt x="72" y="2"/>
                    </a:lnTo>
                    <a:lnTo>
                      <a:pt x="68" y="3"/>
                    </a:lnTo>
                    <a:lnTo>
                      <a:pt x="61" y="4"/>
                    </a:lnTo>
                    <a:lnTo>
                      <a:pt x="55" y="7"/>
                    </a:lnTo>
                    <a:lnTo>
                      <a:pt x="51" y="8"/>
                    </a:lnTo>
                    <a:lnTo>
                      <a:pt x="47" y="9"/>
                    </a:lnTo>
                    <a:lnTo>
                      <a:pt x="43" y="11"/>
                    </a:lnTo>
                    <a:lnTo>
                      <a:pt x="39" y="12"/>
                    </a:lnTo>
                    <a:lnTo>
                      <a:pt x="33" y="16"/>
                    </a:lnTo>
                    <a:lnTo>
                      <a:pt x="29" y="20"/>
                    </a:lnTo>
                    <a:lnTo>
                      <a:pt x="26" y="24"/>
                    </a:lnTo>
                    <a:lnTo>
                      <a:pt x="23" y="28"/>
                    </a:lnTo>
                    <a:lnTo>
                      <a:pt x="21" y="32"/>
                    </a:lnTo>
                    <a:lnTo>
                      <a:pt x="18" y="37"/>
                    </a:lnTo>
                    <a:lnTo>
                      <a:pt x="17" y="40"/>
                    </a:lnTo>
                    <a:lnTo>
                      <a:pt x="16" y="43"/>
                    </a:lnTo>
                    <a:lnTo>
                      <a:pt x="14" y="45"/>
                    </a:lnTo>
                    <a:lnTo>
                      <a:pt x="14" y="46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4" y="23"/>
                    </a:lnTo>
                    <a:lnTo>
                      <a:pt x="6" y="20"/>
                    </a:lnTo>
                    <a:lnTo>
                      <a:pt x="12" y="16"/>
                    </a:lnTo>
                    <a:lnTo>
                      <a:pt x="14" y="13"/>
                    </a:lnTo>
                    <a:lnTo>
                      <a:pt x="17" y="12"/>
                    </a:lnTo>
                    <a:lnTo>
                      <a:pt x="22" y="9"/>
                    </a:lnTo>
                    <a:lnTo>
                      <a:pt x="26" y="8"/>
                    </a:lnTo>
                    <a:lnTo>
                      <a:pt x="30" y="5"/>
                    </a:lnTo>
                    <a:lnTo>
                      <a:pt x="34" y="3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5" y="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0" name="Freeform 110"/>
              <p:cNvSpPr>
                <a:spLocks/>
              </p:cNvSpPr>
              <p:nvPr/>
            </p:nvSpPr>
            <p:spPr bwMode="auto">
              <a:xfrm>
                <a:off x="1180" y="3555"/>
                <a:ext cx="51" cy="20"/>
              </a:xfrm>
              <a:custGeom>
                <a:avLst/>
                <a:gdLst>
                  <a:gd name="T0" fmla="*/ 1 w 101"/>
                  <a:gd name="T1" fmla="*/ 1 h 39"/>
                  <a:gd name="T2" fmla="*/ 1 w 101"/>
                  <a:gd name="T3" fmla="*/ 1 h 39"/>
                  <a:gd name="T4" fmla="*/ 1 w 101"/>
                  <a:gd name="T5" fmla="*/ 1 h 39"/>
                  <a:gd name="T6" fmla="*/ 1 w 101"/>
                  <a:gd name="T7" fmla="*/ 1 h 39"/>
                  <a:gd name="T8" fmla="*/ 1 w 101"/>
                  <a:gd name="T9" fmla="*/ 1 h 39"/>
                  <a:gd name="T10" fmla="*/ 1 w 101"/>
                  <a:gd name="T11" fmla="*/ 1 h 39"/>
                  <a:gd name="T12" fmla="*/ 1 w 101"/>
                  <a:gd name="T13" fmla="*/ 1 h 39"/>
                  <a:gd name="T14" fmla="*/ 1 w 101"/>
                  <a:gd name="T15" fmla="*/ 1 h 39"/>
                  <a:gd name="T16" fmla="*/ 1 w 101"/>
                  <a:gd name="T17" fmla="*/ 1 h 39"/>
                  <a:gd name="T18" fmla="*/ 1 w 101"/>
                  <a:gd name="T19" fmla="*/ 1 h 39"/>
                  <a:gd name="T20" fmla="*/ 1 w 101"/>
                  <a:gd name="T21" fmla="*/ 1 h 39"/>
                  <a:gd name="T22" fmla="*/ 1 w 101"/>
                  <a:gd name="T23" fmla="*/ 1 h 39"/>
                  <a:gd name="T24" fmla="*/ 1 w 101"/>
                  <a:gd name="T25" fmla="*/ 1 h 39"/>
                  <a:gd name="T26" fmla="*/ 1 w 101"/>
                  <a:gd name="T27" fmla="*/ 1 h 39"/>
                  <a:gd name="T28" fmla="*/ 1 w 101"/>
                  <a:gd name="T29" fmla="*/ 1 h 39"/>
                  <a:gd name="T30" fmla="*/ 1 w 101"/>
                  <a:gd name="T31" fmla="*/ 1 h 39"/>
                  <a:gd name="T32" fmla="*/ 1 w 101"/>
                  <a:gd name="T33" fmla="*/ 1 h 39"/>
                  <a:gd name="T34" fmla="*/ 1 w 101"/>
                  <a:gd name="T35" fmla="*/ 1 h 39"/>
                  <a:gd name="T36" fmla="*/ 1 w 101"/>
                  <a:gd name="T37" fmla="*/ 1 h 39"/>
                  <a:gd name="T38" fmla="*/ 1 w 101"/>
                  <a:gd name="T39" fmla="*/ 1 h 39"/>
                  <a:gd name="T40" fmla="*/ 1 w 101"/>
                  <a:gd name="T41" fmla="*/ 1 h 39"/>
                  <a:gd name="T42" fmla="*/ 1 w 101"/>
                  <a:gd name="T43" fmla="*/ 1 h 39"/>
                  <a:gd name="T44" fmla="*/ 1 w 101"/>
                  <a:gd name="T45" fmla="*/ 1 h 39"/>
                  <a:gd name="T46" fmla="*/ 1 w 101"/>
                  <a:gd name="T47" fmla="*/ 1 h 39"/>
                  <a:gd name="T48" fmla="*/ 1 w 101"/>
                  <a:gd name="T49" fmla="*/ 1 h 39"/>
                  <a:gd name="T50" fmla="*/ 0 w 101"/>
                  <a:gd name="T51" fmla="*/ 1 h 39"/>
                  <a:gd name="T52" fmla="*/ 1 w 101"/>
                  <a:gd name="T53" fmla="*/ 0 h 39"/>
                  <a:gd name="T54" fmla="*/ 1 w 101"/>
                  <a:gd name="T55" fmla="*/ 1 h 39"/>
                  <a:gd name="T56" fmla="*/ 1 w 101"/>
                  <a:gd name="T57" fmla="*/ 1 h 39"/>
                  <a:gd name="T58" fmla="*/ 1 w 101"/>
                  <a:gd name="T59" fmla="*/ 1 h 3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1"/>
                  <a:gd name="T91" fmla="*/ 0 h 39"/>
                  <a:gd name="T92" fmla="*/ 101 w 101"/>
                  <a:gd name="T93" fmla="*/ 39 h 3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1" h="39">
                    <a:moveTo>
                      <a:pt x="101" y="37"/>
                    </a:moveTo>
                    <a:lnTo>
                      <a:pt x="100" y="35"/>
                    </a:lnTo>
                    <a:lnTo>
                      <a:pt x="96" y="33"/>
                    </a:lnTo>
                    <a:lnTo>
                      <a:pt x="93" y="30"/>
                    </a:lnTo>
                    <a:lnTo>
                      <a:pt x="90" y="29"/>
                    </a:lnTo>
                    <a:lnTo>
                      <a:pt x="86" y="27"/>
                    </a:lnTo>
                    <a:lnTo>
                      <a:pt x="82" y="26"/>
                    </a:lnTo>
                    <a:lnTo>
                      <a:pt x="79" y="23"/>
                    </a:lnTo>
                    <a:lnTo>
                      <a:pt x="73" y="21"/>
                    </a:lnTo>
                    <a:lnTo>
                      <a:pt x="69" y="20"/>
                    </a:lnTo>
                    <a:lnTo>
                      <a:pt x="64" y="18"/>
                    </a:lnTo>
                    <a:lnTo>
                      <a:pt x="59" y="17"/>
                    </a:lnTo>
                    <a:lnTo>
                      <a:pt x="54" y="17"/>
                    </a:lnTo>
                    <a:lnTo>
                      <a:pt x="47" y="16"/>
                    </a:lnTo>
                    <a:lnTo>
                      <a:pt x="43" y="17"/>
                    </a:lnTo>
                    <a:lnTo>
                      <a:pt x="37" y="17"/>
                    </a:lnTo>
                    <a:lnTo>
                      <a:pt x="33" y="18"/>
                    </a:lnTo>
                    <a:lnTo>
                      <a:pt x="27" y="18"/>
                    </a:lnTo>
                    <a:lnTo>
                      <a:pt x="25" y="21"/>
                    </a:lnTo>
                    <a:lnTo>
                      <a:pt x="18" y="25"/>
                    </a:lnTo>
                    <a:lnTo>
                      <a:pt x="16" y="29"/>
                    </a:lnTo>
                    <a:lnTo>
                      <a:pt x="12" y="31"/>
                    </a:lnTo>
                    <a:lnTo>
                      <a:pt x="10" y="35"/>
                    </a:lnTo>
                    <a:lnTo>
                      <a:pt x="10" y="38"/>
                    </a:lnTo>
                    <a:lnTo>
                      <a:pt x="10" y="39"/>
                    </a:lnTo>
                    <a:lnTo>
                      <a:pt x="0" y="18"/>
                    </a:lnTo>
                    <a:lnTo>
                      <a:pt x="55" y="0"/>
                    </a:lnTo>
                    <a:lnTo>
                      <a:pt x="101" y="33"/>
                    </a:lnTo>
                    <a:lnTo>
                      <a:pt x="101" y="37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1" name="Freeform 111"/>
              <p:cNvSpPr>
                <a:spLocks/>
              </p:cNvSpPr>
              <p:nvPr/>
            </p:nvSpPr>
            <p:spPr bwMode="auto">
              <a:xfrm>
                <a:off x="1179" y="3526"/>
                <a:ext cx="48" cy="24"/>
              </a:xfrm>
              <a:custGeom>
                <a:avLst/>
                <a:gdLst>
                  <a:gd name="T0" fmla="*/ 0 w 97"/>
                  <a:gd name="T1" fmla="*/ 1 h 48"/>
                  <a:gd name="T2" fmla="*/ 0 w 97"/>
                  <a:gd name="T3" fmla="*/ 1 h 48"/>
                  <a:gd name="T4" fmla="*/ 0 w 97"/>
                  <a:gd name="T5" fmla="*/ 1 h 48"/>
                  <a:gd name="T6" fmla="*/ 0 w 97"/>
                  <a:gd name="T7" fmla="*/ 1 h 48"/>
                  <a:gd name="T8" fmla="*/ 0 w 97"/>
                  <a:gd name="T9" fmla="*/ 1 h 48"/>
                  <a:gd name="T10" fmla="*/ 0 w 97"/>
                  <a:gd name="T11" fmla="*/ 1 h 48"/>
                  <a:gd name="T12" fmla="*/ 0 w 97"/>
                  <a:gd name="T13" fmla="*/ 1 h 48"/>
                  <a:gd name="T14" fmla="*/ 0 w 97"/>
                  <a:gd name="T15" fmla="*/ 1 h 48"/>
                  <a:gd name="T16" fmla="*/ 0 w 97"/>
                  <a:gd name="T17" fmla="*/ 1 h 48"/>
                  <a:gd name="T18" fmla="*/ 0 w 97"/>
                  <a:gd name="T19" fmla="*/ 1 h 48"/>
                  <a:gd name="T20" fmla="*/ 0 w 97"/>
                  <a:gd name="T21" fmla="*/ 1 h 48"/>
                  <a:gd name="T22" fmla="*/ 0 w 97"/>
                  <a:gd name="T23" fmla="*/ 1 h 48"/>
                  <a:gd name="T24" fmla="*/ 0 w 97"/>
                  <a:gd name="T25" fmla="*/ 1 h 48"/>
                  <a:gd name="T26" fmla="*/ 0 w 97"/>
                  <a:gd name="T27" fmla="*/ 1 h 48"/>
                  <a:gd name="T28" fmla="*/ 0 w 97"/>
                  <a:gd name="T29" fmla="*/ 1 h 48"/>
                  <a:gd name="T30" fmla="*/ 0 w 97"/>
                  <a:gd name="T31" fmla="*/ 1 h 48"/>
                  <a:gd name="T32" fmla="*/ 0 w 97"/>
                  <a:gd name="T33" fmla="*/ 1 h 48"/>
                  <a:gd name="T34" fmla="*/ 0 w 97"/>
                  <a:gd name="T35" fmla="*/ 1 h 48"/>
                  <a:gd name="T36" fmla="*/ 0 w 97"/>
                  <a:gd name="T37" fmla="*/ 1 h 48"/>
                  <a:gd name="T38" fmla="*/ 0 w 97"/>
                  <a:gd name="T39" fmla="*/ 1 h 48"/>
                  <a:gd name="T40" fmla="*/ 0 w 97"/>
                  <a:gd name="T41" fmla="*/ 1 h 48"/>
                  <a:gd name="T42" fmla="*/ 0 w 97"/>
                  <a:gd name="T43" fmla="*/ 1 h 48"/>
                  <a:gd name="T44" fmla="*/ 0 w 97"/>
                  <a:gd name="T45" fmla="*/ 1 h 48"/>
                  <a:gd name="T46" fmla="*/ 0 w 97"/>
                  <a:gd name="T47" fmla="*/ 1 h 48"/>
                  <a:gd name="T48" fmla="*/ 0 w 97"/>
                  <a:gd name="T49" fmla="*/ 1 h 48"/>
                  <a:gd name="T50" fmla="*/ 0 w 97"/>
                  <a:gd name="T51" fmla="*/ 0 h 48"/>
                  <a:gd name="T52" fmla="*/ 0 w 97"/>
                  <a:gd name="T53" fmla="*/ 1 h 48"/>
                  <a:gd name="T54" fmla="*/ 0 w 97"/>
                  <a:gd name="T55" fmla="*/ 1 h 48"/>
                  <a:gd name="T56" fmla="*/ 0 w 97"/>
                  <a:gd name="T57" fmla="*/ 1 h 48"/>
                  <a:gd name="T58" fmla="*/ 0 w 97"/>
                  <a:gd name="T59" fmla="*/ 1 h 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7"/>
                  <a:gd name="T91" fmla="*/ 0 h 48"/>
                  <a:gd name="T92" fmla="*/ 97 w 97"/>
                  <a:gd name="T93" fmla="*/ 48 h 4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7" h="48">
                    <a:moveTo>
                      <a:pt x="96" y="48"/>
                    </a:moveTo>
                    <a:lnTo>
                      <a:pt x="94" y="47"/>
                    </a:lnTo>
                    <a:lnTo>
                      <a:pt x="92" y="46"/>
                    </a:lnTo>
                    <a:lnTo>
                      <a:pt x="89" y="42"/>
                    </a:lnTo>
                    <a:lnTo>
                      <a:pt x="85" y="38"/>
                    </a:lnTo>
                    <a:lnTo>
                      <a:pt x="81" y="35"/>
                    </a:lnTo>
                    <a:lnTo>
                      <a:pt x="77" y="34"/>
                    </a:lnTo>
                    <a:lnTo>
                      <a:pt x="75" y="31"/>
                    </a:lnTo>
                    <a:lnTo>
                      <a:pt x="71" y="29"/>
                    </a:lnTo>
                    <a:lnTo>
                      <a:pt x="66" y="27"/>
                    </a:lnTo>
                    <a:lnTo>
                      <a:pt x="62" y="25"/>
                    </a:lnTo>
                    <a:lnTo>
                      <a:pt x="58" y="23"/>
                    </a:lnTo>
                    <a:lnTo>
                      <a:pt x="52" y="22"/>
                    </a:lnTo>
                    <a:lnTo>
                      <a:pt x="47" y="20"/>
                    </a:lnTo>
                    <a:lnTo>
                      <a:pt x="42" y="18"/>
                    </a:lnTo>
                    <a:lnTo>
                      <a:pt x="37" y="17"/>
                    </a:lnTo>
                    <a:lnTo>
                      <a:pt x="33" y="18"/>
                    </a:lnTo>
                    <a:lnTo>
                      <a:pt x="28" y="18"/>
                    </a:lnTo>
                    <a:lnTo>
                      <a:pt x="24" y="20"/>
                    </a:lnTo>
                    <a:lnTo>
                      <a:pt x="20" y="21"/>
                    </a:lnTo>
                    <a:lnTo>
                      <a:pt x="16" y="22"/>
                    </a:lnTo>
                    <a:lnTo>
                      <a:pt x="9" y="25"/>
                    </a:lnTo>
                    <a:lnTo>
                      <a:pt x="4" y="27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9" y="0"/>
                    </a:lnTo>
                    <a:lnTo>
                      <a:pt x="55" y="10"/>
                    </a:lnTo>
                    <a:lnTo>
                      <a:pt x="97" y="41"/>
                    </a:lnTo>
                    <a:lnTo>
                      <a:pt x="96" y="4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2" name="Freeform 112"/>
              <p:cNvSpPr>
                <a:spLocks/>
              </p:cNvSpPr>
              <p:nvPr/>
            </p:nvSpPr>
            <p:spPr bwMode="auto">
              <a:xfrm>
                <a:off x="1196" y="3494"/>
                <a:ext cx="39" cy="42"/>
              </a:xfrm>
              <a:custGeom>
                <a:avLst/>
                <a:gdLst>
                  <a:gd name="T0" fmla="*/ 0 w 79"/>
                  <a:gd name="T1" fmla="*/ 1 h 83"/>
                  <a:gd name="T2" fmla="*/ 0 w 79"/>
                  <a:gd name="T3" fmla="*/ 1 h 83"/>
                  <a:gd name="T4" fmla="*/ 0 w 79"/>
                  <a:gd name="T5" fmla="*/ 1 h 83"/>
                  <a:gd name="T6" fmla="*/ 0 w 79"/>
                  <a:gd name="T7" fmla="*/ 1 h 83"/>
                  <a:gd name="T8" fmla="*/ 0 w 79"/>
                  <a:gd name="T9" fmla="*/ 1 h 83"/>
                  <a:gd name="T10" fmla="*/ 0 w 79"/>
                  <a:gd name="T11" fmla="*/ 1 h 83"/>
                  <a:gd name="T12" fmla="*/ 0 w 79"/>
                  <a:gd name="T13" fmla="*/ 1 h 83"/>
                  <a:gd name="T14" fmla="*/ 0 w 79"/>
                  <a:gd name="T15" fmla="*/ 1 h 83"/>
                  <a:gd name="T16" fmla="*/ 0 w 79"/>
                  <a:gd name="T17" fmla="*/ 1 h 83"/>
                  <a:gd name="T18" fmla="*/ 0 w 79"/>
                  <a:gd name="T19" fmla="*/ 1 h 83"/>
                  <a:gd name="T20" fmla="*/ 0 w 79"/>
                  <a:gd name="T21" fmla="*/ 1 h 83"/>
                  <a:gd name="T22" fmla="*/ 0 w 79"/>
                  <a:gd name="T23" fmla="*/ 1 h 83"/>
                  <a:gd name="T24" fmla="*/ 0 w 79"/>
                  <a:gd name="T25" fmla="*/ 1 h 83"/>
                  <a:gd name="T26" fmla="*/ 0 w 79"/>
                  <a:gd name="T27" fmla="*/ 1 h 83"/>
                  <a:gd name="T28" fmla="*/ 0 w 79"/>
                  <a:gd name="T29" fmla="*/ 1 h 83"/>
                  <a:gd name="T30" fmla="*/ 0 w 79"/>
                  <a:gd name="T31" fmla="*/ 1 h 83"/>
                  <a:gd name="T32" fmla="*/ 0 w 79"/>
                  <a:gd name="T33" fmla="*/ 1 h 83"/>
                  <a:gd name="T34" fmla="*/ 0 w 79"/>
                  <a:gd name="T35" fmla="*/ 1 h 83"/>
                  <a:gd name="T36" fmla="*/ 0 w 79"/>
                  <a:gd name="T37" fmla="*/ 1 h 83"/>
                  <a:gd name="T38" fmla="*/ 0 w 79"/>
                  <a:gd name="T39" fmla="*/ 1 h 83"/>
                  <a:gd name="T40" fmla="*/ 0 w 79"/>
                  <a:gd name="T41" fmla="*/ 1 h 83"/>
                  <a:gd name="T42" fmla="*/ 0 w 79"/>
                  <a:gd name="T43" fmla="*/ 1 h 83"/>
                  <a:gd name="T44" fmla="*/ 0 w 79"/>
                  <a:gd name="T45" fmla="*/ 1 h 83"/>
                  <a:gd name="T46" fmla="*/ 0 w 79"/>
                  <a:gd name="T47" fmla="*/ 1 h 83"/>
                  <a:gd name="T48" fmla="*/ 0 w 79"/>
                  <a:gd name="T49" fmla="*/ 1 h 83"/>
                  <a:gd name="T50" fmla="*/ 0 w 79"/>
                  <a:gd name="T51" fmla="*/ 1 h 83"/>
                  <a:gd name="T52" fmla="*/ 0 w 79"/>
                  <a:gd name="T53" fmla="*/ 1 h 83"/>
                  <a:gd name="T54" fmla="*/ 0 w 79"/>
                  <a:gd name="T55" fmla="*/ 1 h 83"/>
                  <a:gd name="T56" fmla="*/ 0 w 79"/>
                  <a:gd name="T57" fmla="*/ 1 h 83"/>
                  <a:gd name="T58" fmla="*/ 0 w 79"/>
                  <a:gd name="T59" fmla="*/ 1 h 83"/>
                  <a:gd name="T60" fmla="*/ 0 w 79"/>
                  <a:gd name="T61" fmla="*/ 1 h 83"/>
                  <a:gd name="T62" fmla="*/ 0 w 79"/>
                  <a:gd name="T63" fmla="*/ 1 h 83"/>
                  <a:gd name="T64" fmla="*/ 0 w 79"/>
                  <a:gd name="T65" fmla="*/ 1 h 83"/>
                  <a:gd name="T66" fmla="*/ 0 w 79"/>
                  <a:gd name="T67" fmla="*/ 1 h 83"/>
                  <a:gd name="T68" fmla="*/ 0 w 79"/>
                  <a:gd name="T69" fmla="*/ 1 h 83"/>
                  <a:gd name="T70" fmla="*/ 0 w 79"/>
                  <a:gd name="T71" fmla="*/ 1 h 83"/>
                  <a:gd name="T72" fmla="*/ 0 w 79"/>
                  <a:gd name="T73" fmla="*/ 1 h 83"/>
                  <a:gd name="T74" fmla="*/ 0 w 79"/>
                  <a:gd name="T75" fmla="*/ 1 h 83"/>
                  <a:gd name="T76" fmla="*/ 0 w 79"/>
                  <a:gd name="T77" fmla="*/ 1 h 83"/>
                  <a:gd name="T78" fmla="*/ 0 w 79"/>
                  <a:gd name="T79" fmla="*/ 1 h 83"/>
                  <a:gd name="T80" fmla="*/ 0 w 79"/>
                  <a:gd name="T81" fmla="*/ 1 h 83"/>
                  <a:gd name="T82" fmla="*/ 0 w 79"/>
                  <a:gd name="T83" fmla="*/ 1 h 83"/>
                  <a:gd name="T84" fmla="*/ 0 w 79"/>
                  <a:gd name="T85" fmla="*/ 1 h 83"/>
                  <a:gd name="T86" fmla="*/ 0 w 79"/>
                  <a:gd name="T87" fmla="*/ 1 h 83"/>
                  <a:gd name="T88" fmla="*/ 0 w 79"/>
                  <a:gd name="T89" fmla="*/ 0 h 83"/>
                  <a:gd name="T90" fmla="*/ 0 w 79"/>
                  <a:gd name="T91" fmla="*/ 1 h 83"/>
                  <a:gd name="T92" fmla="*/ 0 w 79"/>
                  <a:gd name="T93" fmla="*/ 1 h 83"/>
                  <a:gd name="T94" fmla="*/ 0 w 79"/>
                  <a:gd name="T95" fmla="*/ 1 h 83"/>
                  <a:gd name="T96" fmla="*/ 0 w 79"/>
                  <a:gd name="T97" fmla="*/ 1 h 83"/>
                  <a:gd name="T98" fmla="*/ 0 w 79"/>
                  <a:gd name="T99" fmla="*/ 1 h 8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9"/>
                  <a:gd name="T151" fmla="*/ 0 h 83"/>
                  <a:gd name="T152" fmla="*/ 79 w 79"/>
                  <a:gd name="T153" fmla="*/ 83 h 8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9" h="83">
                    <a:moveTo>
                      <a:pt x="0" y="24"/>
                    </a:moveTo>
                    <a:lnTo>
                      <a:pt x="3" y="22"/>
                    </a:lnTo>
                    <a:lnTo>
                      <a:pt x="7" y="22"/>
                    </a:lnTo>
                    <a:lnTo>
                      <a:pt x="11" y="22"/>
                    </a:lnTo>
                    <a:lnTo>
                      <a:pt x="16" y="22"/>
                    </a:lnTo>
                    <a:lnTo>
                      <a:pt x="20" y="21"/>
                    </a:lnTo>
                    <a:lnTo>
                      <a:pt x="25" y="21"/>
                    </a:lnTo>
                    <a:lnTo>
                      <a:pt x="29" y="22"/>
                    </a:lnTo>
                    <a:lnTo>
                      <a:pt x="34" y="24"/>
                    </a:lnTo>
                    <a:lnTo>
                      <a:pt x="38" y="25"/>
                    </a:lnTo>
                    <a:lnTo>
                      <a:pt x="42" y="26"/>
                    </a:lnTo>
                    <a:lnTo>
                      <a:pt x="47" y="30"/>
                    </a:lnTo>
                    <a:lnTo>
                      <a:pt x="51" y="34"/>
                    </a:lnTo>
                    <a:lnTo>
                      <a:pt x="54" y="37"/>
                    </a:lnTo>
                    <a:lnTo>
                      <a:pt x="56" y="41"/>
                    </a:lnTo>
                    <a:lnTo>
                      <a:pt x="59" y="46"/>
                    </a:lnTo>
                    <a:lnTo>
                      <a:pt x="62" y="50"/>
                    </a:lnTo>
                    <a:lnTo>
                      <a:pt x="63" y="52"/>
                    </a:lnTo>
                    <a:lnTo>
                      <a:pt x="66" y="58"/>
                    </a:lnTo>
                    <a:lnTo>
                      <a:pt x="67" y="62"/>
                    </a:lnTo>
                    <a:lnTo>
                      <a:pt x="68" y="65"/>
                    </a:lnTo>
                    <a:lnTo>
                      <a:pt x="70" y="72"/>
                    </a:lnTo>
                    <a:lnTo>
                      <a:pt x="72" y="77"/>
                    </a:lnTo>
                    <a:lnTo>
                      <a:pt x="73" y="80"/>
                    </a:lnTo>
                    <a:lnTo>
                      <a:pt x="73" y="83"/>
                    </a:lnTo>
                    <a:lnTo>
                      <a:pt x="79" y="77"/>
                    </a:lnTo>
                    <a:lnTo>
                      <a:pt x="77" y="76"/>
                    </a:lnTo>
                    <a:lnTo>
                      <a:pt x="77" y="72"/>
                    </a:lnTo>
                    <a:lnTo>
                      <a:pt x="76" y="67"/>
                    </a:lnTo>
                    <a:lnTo>
                      <a:pt x="76" y="62"/>
                    </a:lnTo>
                    <a:lnTo>
                      <a:pt x="75" y="58"/>
                    </a:lnTo>
                    <a:lnTo>
                      <a:pt x="73" y="52"/>
                    </a:lnTo>
                    <a:lnTo>
                      <a:pt x="71" y="48"/>
                    </a:lnTo>
                    <a:lnTo>
                      <a:pt x="71" y="45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4" y="27"/>
                    </a:lnTo>
                    <a:lnTo>
                      <a:pt x="62" y="24"/>
                    </a:lnTo>
                    <a:lnTo>
                      <a:pt x="58" y="17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9" y="6"/>
                    </a:lnTo>
                    <a:lnTo>
                      <a:pt x="42" y="3"/>
                    </a:lnTo>
                    <a:lnTo>
                      <a:pt x="37" y="1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24" y="1"/>
                    </a:lnTo>
                    <a:lnTo>
                      <a:pt x="22" y="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3" name="Freeform 113"/>
              <p:cNvSpPr>
                <a:spLocks/>
              </p:cNvSpPr>
              <p:nvPr/>
            </p:nvSpPr>
            <p:spPr bwMode="auto">
              <a:xfrm>
                <a:off x="1173" y="3400"/>
                <a:ext cx="63" cy="19"/>
              </a:xfrm>
              <a:custGeom>
                <a:avLst/>
                <a:gdLst>
                  <a:gd name="T0" fmla="*/ 1 w 125"/>
                  <a:gd name="T1" fmla="*/ 1 h 38"/>
                  <a:gd name="T2" fmla="*/ 1 w 125"/>
                  <a:gd name="T3" fmla="*/ 0 h 38"/>
                  <a:gd name="T4" fmla="*/ 0 w 125"/>
                  <a:gd name="T5" fmla="*/ 1 h 38"/>
                  <a:gd name="T6" fmla="*/ 1 w 125"/>
                  <a:gd name="T7" fmla="*/ 1 h 38"/>
                  <a:gd name="T8" fmla="*/ 1 w 125"/>
                  <a:gd name="T9" fmla="*/ 1 h 38"/>
                  <a:gd name="T10" fmla="*/ 1 w 125"/>
                  <a:gd name="T11" fmla="*/ 1 h 38"/>
                  <a:gd name="T12" fmla="*/ 1 w 125"/>
                  <a:gd name="T13" fmla="*/ 1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"/>
                  <a:gd name="T22" fmla="*/ 0 h 38"/>
                  <a:gd name="T23" fmla="*/ 125 w 125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" h="38">
                    <a:moveTo>
                      <a:pt x="68" y="8"/>
                    </a:moveTo>
                    <a:lnTo>
                      <a:pt x="47" y="0"/>
                    </a:lnTo>
                    <a:lnTo>
                      <a:pt x="0" y="38"/>
                    </a:lnTo>
                    <a:lnTo>
                      <a:pt x="125" y="16"/>
                    </a:lnTo>
                    <a:lnTo>
                      <a:pt x="115" y="12"/>
                    </a:lnTo>
                    <a:lnTo>
                      <a:pt x="68" y="8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4" name="Freeform 114"/>
              <p:cNvSpPr>
                <a:spLocks/>
              </p:cNvSpPr>
              <p:nvPr/>
            </p:nvSpPr>
            <p:spPr bwMode="auto">
              <a:xfrm>
                <a:off x="1175" y="3599"/>
                <a:ext cx="66" cy="36"/>
              </a:xfrm>
              <a:custGeom>
                <a:avLst/>
                <a:gdLst>
                  <a:gd name="T0" fmla="*/ 0 w 133"/>
                  <a:gd name="T1" fmla="*/ 0 h 72"/>
                  <a:gd name="T2" fmla="*/ 0 w 133"/>
                  <a:gd name="T3" fmla="*/ 1 h 72"/>
                  <a:gd name="T4" fmla="*/ 0 w 133"/>
                  <a:gd name="T5" fmla="*/ 1 h 72"/>
                  <a:gd name="T6" fmla="*/ 0 w 133"/>
                  <a:gd name="T7" fmla="*/ 1 h 72"/>
                  <a:gd name="T8" fmla="*/ 0 w 133"/>
                  <a:gd name="T9" fmla="*/ 1 h 72"/>
                  <a:gd name="T10" fmla="*/ 0 w 133"/>
                  <a:gd name="T11" fmla="*/ 1 h 72"/>
                  <a:gd name="T12" fmla="*/ 0 w 133"/>
                  <a:gd name="T13" fmla="*/ 1 h 72"/>
                  <a:gd name="T14" fmla="*/ 0 w 133"/>
                  <a:gd name="T15" fmla="*/ 1 h 72"/>
                  <a:gd name="T16" fmla="*/ 0 w 133"/>
                  <a:gd name="T17" fmla="*/ 1 h 72"/>
                  <a:gd name="T18" fmla="*/ 0 w 133"/>
                  <a:gd name="T19" fmla="*/ 1 h 72"/>
                  <a:gd name="T20" fmla="*/ 0 w 133"/>
                  <a:gd name="T21" fmla="*/ 1 h 72"/>
                  <a:gd name="T22" fmla="*/ 0 w 133"/>
                  <a:gd name="T23" fmla="*/ 1 h 72"/>
                  <a:gd name="T24" fmla="*/ 0 w 133"/>
                  <a:gd name="T25" fmla="*/ 1 h 72"/>
                  <a:gd name="T26" fmla="*/ 0 w 133"/>
                  <a:gd name="T27" fmla="*/ 1 h 72"/>
                  <a:gd name="T28" fmla="*/ 0 w 133"/>
                  <a:gd name="T29" fmla="*/ 1 h 72"/>
                  <a:gd name="T30" fmla="*/ 0 w 133"/>
                  <a:gd name="T31" fmla="*/ 1 h 72"/>
                  <a:gd name="T32" fmla="*/ 0 w 133"/>
                  <a:gd name="T33" fmla="*/ 1 h 72"/>
                  <a:gd name="T34" fmla="*/ 0 w 133"/>
                  <a:gd name="T35" fmla="*/ 1 h 72"/>
                  <a:gd name="T36" fmla="*/ 0 w 133"/>
                  <a:gd name="T37" fmla="*/ 1 h 72"/>
                  <a:gd name="T38" fmla="*/ 0 w 133"/>
                  <a:gd name="T39" fmla="*/ 1 h 72"/>
                  <a:gd name="T40" fmla="*/ 0 w 133"/>
                  <a:gd name="T41" fmla="*/ 1 h 72"/>
                  <a:gd name="T42" fmla="*/ 0 w 133"/>
                  <a:gd name="T43" fmla="*/ 1 h 72"/>
                  <a:gd name="T44" fmla="*/ 0 w 133"/>
                  <a:gd name="T45" fmla="*/ 1 h 72"/>
                  <a:gd name="T46" fmla="*/ 0 w 133"/>
                  <a:gd name="T47" fmla="*/ 1 h 72"/>
                  <a:gd name="T48" fmla="*/ 0 w 133"/>
                  <a:gd name="T49" fmla="*/ 1 h 72"/>
                  <a:gd name="T50" fmla="*/ 0 w 133"/>
                  <a:gd name="T51" fmla="*/ 1 h 72"/>
                  <a:gd name="T52" fmla="*/ 0 w 133"/>
                  <a:gd name="T53" fmla="*/ 1 h 72"/>
                  <a:gd name="T54" fmla="*/ 0 w 133"/>
                  <a:gd name="T55" fmla="*/ 1 h 72"/>
                  <a:gd name="T56" fmla="*/ 0 w 133"/>
                  <a:gd name="T57" fmla="*/ 1 h 72"/>
                  <a:gd name="T58" fmla="*/ 0 w 133"/>
                  <a:gd name="T59" fmla="*/ 1 h 72"/>
                  <a:gd name="T60" fmla="*/ 0 w 133"/>
                  <a:gd name="T61" fmla="*/ 1 h 72"/>
                  <a:gd name="T62" fmla="*/ 0 w 133"/>
                  <a:gd name="T63" fmla="*/ 1 h 72"/>
                  <a:gd name="T64" fmla="*/ 0 w 133"/>
                  <a:gd name="T65" fmla="*/ 1 h 72"/>
                  <a:gd name="T66" fmla="*/ 0 w 133"/>
                  <a:gd name="T67" fmla="*/ 1 h 72"/>
                  <a:gd name="T68" fmla="*/ 0 w 133"/>
                  <a:gd name="T69" fmla="*/ 1 h 72"/>
                  <a:gd name="T70" fmla="*/ 0 w 133"/>
                  <a:gd name="T71" fmla="*/ 1 h 72"/>
                  <a:gd name="T72" fmla="*/ 0 w 133"/>
                  <a:gd name="T73" fmla="*/ 1 h 72"/>
                  <a:gd name="T74" fmla="*/ 0 w 133"/>
                  <a:gd name="T75" fmla="*/ 1 h 72"/>
                  <a:gd name="T76" fmla="*/ 0 w 133"/>
                  <a:gd name="T77" fmla="*/ 1 h 72"/>
                  <a:gd name="T78" fmla="*/ 0 w 133"/>
                  <a:gd name="T79" fmla="*/ 1 h 72"/>
                  <a:gd name="T80" fmla="*/ 0 w 133"/>
                  <a:gd name="T81" fmla="*/ 1 h 72"/>
                  <a:gd name="T82" fmla="*/ 0 w 133"/>
                  <a:gd name="T83" fmla="*/ 1 h 72"/>
                  <a:gd name="T84" fmla="*/ 0 w 133"/>
                  <a:gd name="T85" fmla="*/ 1 h 72"/>
                  <a:gd name="T86" fmla="*/ 0 w 133"/>
                  <a:gd name="T87" fmla="*/ 1 h 72"/>
                  <a:gd name="T88" fmla="*/ 0 w 133"/>
                  <a:gd name="T89" fmla="*/ 1 h 72"/>
                  <a:gd name="T90" fmla="*/ 0 w 133"/>
                  <a:gd name="T91" fmla="*/ 1 h 72"/>
                  <a:gd name="T92" fmla="*/ 0 w 133"/>
                  <a:gd name="T93" fmla="*/ 1 h 72"/>
                  <a:gd name="T94" fmla="*/ 0 w 133"/>
                  <a:gd name="T95" fmla="*/ 1 h 72"/>
                  <a:gd name="T96" fmla="*/ 0 w 133"/>
                  <a:gd name="T97" fmla="*/ 1 h 72"/>
                  <a:gd name="T98" fmla="*/ 0 w 133"/>
                  <a:gd name="T99" fmla="*/ 1 h 72"/>
                  <a:gd name="T100" fmla="*/ 0 w 133"/>
                  <a:gd name="T101" fmla="*/ 1 h 72"/>
                  <a:gd name="T102" fmla="*/ 0 w 133"/>
                  <a:gd name="T103" fmla="*/ 1 h 72"/>
                  <a:gd name="T104" fmla="*/ 0 w 133"/>
                  <a:gd name="T105" fmla="*/ 1 h 72"/>
                  <a:gd name="T106" fmla="*/ 0 w 133"/>
                  <a:gd name="T107" fmla="*/ 1 h 72"/>
                  <a:gd name="T108" fmla="*/ 0 w 133"/>
                  <a:gd name="T109" fmla="*/ 1 h 72"/>
                  <a:gd name="T110" fmla="*/ 0 w 133"/>
                  <a:gd name="T111" fmla="*/ 1 h 72"/>
                  <a:gd name="T112" fmla="*/ 0 w 133"/>
                  <a:gd name="T113" fmla="*/ 0 h 72"/>
                  <a:gd name="T114" fmla="*/ 0 w 133"/>
                  <a:gd name="T115" fmla="*/ 0 h 7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3"/>
                  <a:gd name="T175" fmla="*/ 0 h 72"/>
                  <a:gd name="T176" fmla="*/ 133 w 133"/>
                  <a:gd name="T177" fmla="*/ 72 h 7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3" h="72">
                    <a:moveTo>
                      <a:pt x="40" y="0"/>
                    </a:moveTo>
                    <a:lnTo>
                      <a:pt x="44" y="7"/>
                    </a:lnTo>
                    <a:lnTo>
                      <a:pt x="48" y="12"/>
                    </a:lnTo>
                    <a:lnTo>
                      <a:pt x="53" y="17"/>
                    </a:lnTo>
                    <a:lnTo>
                      <a:pt x="58" y="23"/>
                    </a:lnTo>
                    <a:lnTo>
                      <a:pt x="63" y="28"/>
                    </a:lnTo>
                    <a:lnTo>
                      <a:pt x="69" y="32"/>
                    </a:lnTo>
                    <a:lnTo>
                      <a:pt x="74" y="36"/>
                    </a:lnTo>
                    <a:lnTo>
                      <a:pt x="80" y="41"/>
                    </a:lnTo>
                    <a:lnTo>
                      <a:pt x="84" y="44"/>
                    </a:lnTo>
                    <a:lnTo>
                      <a:pt x="90" y="46"/>
                    </a:lnTo>
                    <a:lnTo>
                      <a:pt x="95" y="49"/>
                    </a:lnTo>
                    <a:lnTo>
                      <a:pt x="101" y="52"/>
                    </a:lnTo>
                    <a:lnTo>
                      <a:pt x="105" y="54"/>
                    </a:lnTo>
                    <a:lnTo>
                      <a:pt x="111" y="57"/>
                    </a:lnTo>
                    <a:lnTo>
                      <a:pt x="117" y="58"/>
                    </a:lnTo>
                    <a:lnTo>
                      <a:pt x="122" y="61"/>
                    </a:lnTo>
                    <a:lnTo>
                      <a:pt x="128" y="66"/>
                    </a:lnTo>
                    <a:lnTo>
                      <a:pt x="133" y="70"/>
                    </a:lnTo>
                    <a:lnTo>
                      <a:pt x="133" y="72"/>
                    </a:lnTo>
                    <a:lnTo>
                      <a:pt x="130" y="72"/>
                    </a:lnTo>
                    <a:lnTo>
                      <a:pt x="126" y="71"/>
                    </a:lnTo>
                    <a:lnTo>
                      <a:pt x="122" y="71"/>
                    </a:lnTo>
                    <a:lnTo>
                      <a:pt x="118" y="69"/>
                    </a:lnTo>
                    <a:lnTo>
                      <a:pt x="114" y="67"/>
                    </a:lnTo>
                    <a:lnTo>
                      <a:pt x="109" y="65"/>
                    </a:lnTo>
                    <a:lnTo>
                      <a:pt x="104" y="62"/>
                    </a:lnTo>
                    <a:lnTo>
                      <a:pt x="97" y="59"/>
                    </a:lnTo>
                    <a:lnTo>
                      <a:pt x="91" y="57"/>
                    </a:lnTo>
                    <a:lnTo>
                      <a:pt x="84" y="53"/>
                    </a:lnTo>
                    <a:lnTo>
                      <a:pt x="78" y="49"/>
                    </a:lnTo>
                    <a:lnTo>
                      <a:pt x="71" y="46"/>
                    </a:lnTo>
                    <a:lnTo>
                      <a:pt x="66" y="44"/>
                    </a:lnTo>
                    <a:lnTo>
                      <a:pt x="58" y="40"/>
                    </a:lnTo>
                    <a:lnTo>
                      <a:pt x="53" y="37"/>
                    </a:lnTo>
                    <a:lnTo>
                      <a:pt x="46" y="34"/>
                    </a:lnTo>
                    <a:lnTo>
                      <a:pt x="41" y="33"/>
                    </a:lnTo>
                    <a:lnTo>
                      <a:pt x="35" y="32"/>
                    </a:lnTo>
                    <a:lnTo>
                      <a:pt x="29" y="31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15" y="29"/>
                    </a:lnTo>
                    <a:lnTo>
                      <a:pt x="12" y="29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3" y="28"/>
                    </a:lnTo>
                    <a:lnTo>
                      <a:pt x="7" y="24"/>
                    </a:lnTo>
                    <a:lnTo>
                      <a:pt x="12" y="20"/>
                    </a:lnTo>
                    <a:lnTo>
                      <a:pt x="17" y="16"/>
                    </a:lnTo>
                    <a:lnTo>
                      <a:pt x="24" y="11"/>
                    </a:lnTo>
                    <a:lnTo>
                      <a:pt x="28" y="8"/>
                    </a:lnTo>
                    <a:lnTo>
                      <a:pt x="31" y="6"/>
                    </a:lnTo>
                    <a:lnTo>
                      <a:pt x="36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D6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5" name="Freeform 115"/>
              <p:cNvSpPr>
                <a:spLocks/>
              </p:cNvSpPr>
              <p:nvPr/>
            </p:nvSpPr>
            <p:spPr bwMode="auto">
              <a:xfrm>
                <a:off x="1142" y="3570"/>
                <a:ext cx="29" cy="29"/>
              </a:xfrm>
              <a:custGeom>
                <a:avLst/>
                <a:gdLst>
                  <a:gd name="T0" fmla="*/ 1 w 56"/>
                  <a:gd name="T1" fmla="*/ 1 h 57"/>
                  <a:gd name="T2" fmla="*/ 1 w 56"/>
                  <a:gd name="T3" fmla="*/ 1 h 57"/>
                  <a:gd name="T4" fmla="*/ 1 w 56"/>
                  <a:gd name="T5" fmla="*/ 1 h 57"/>
                  <a:gd name="T6" fmla="*/ 0 w 56"/>
                  <a:gd name="T7" fmla="*/ 1 h 57"/>
                  <a:gd name="T8" fmla="*/ 1 w 56"/>
                  <a:gd name="T9" fmla="*/ 1 h 57"/>
                  <a:gd name="T10" fmla="*/ 1 w 56"/>
                  <a:gd name="T11" fmla="*/ 1 h 57"/>
                  <a:gd name="T12" fmla="*/ 1 w 56"/>
                  <a:gd name="T13" fmla="*/ 1 h 57"/>
                  <a:gd name="T14" fmla="*/ 1 w 56"/>
                  <a:gd name="T15" fmla="*/ 1 h 57"/>
                  <a:gd name="T16" fmla="*/ 1 w 56"/>
                  <a:gd name="T17" fmla="*/ 1 h 57"/>
                  <a:gd name="T18" fmla="*/ 1 w 56"/>
                  <a:gd name="T19" fmla="*/ 1 h 57"/>
                  <a:gd name="T20" fmla="*/ 1 w 56"/>
                  <a:gd name="T21" fmla="*/ 1 h 57"/>
                  <a:gd name="T22" fmla="*/ 1 w 56"/>
                  <a:gd name="T23" fmla="*/ 1 h 57"/>
                  <a:gd name="T24" fmla="*/ 1 w 56"/>
                  <a:gd name="T25" fmla="*/ 1 h 57"/>
                  <a:gd name="T26" fmla="*/ 1 w 56"/>
                  <a:gd name="T27" fmla="*/ 1 h 57"/>
                  <a:gd name="T28" fmla="*/ 1 w 56"/>
                  <a:gd name="T29" fmla="*/ 1 h 57"/>
                  <a:gd name="T30" fmla="*/ 1 w 56"/>
                  <a:gd name="T31" fmla="*/ 1 h 57"/>
                  <a:gd name="T32" fmla="*/ 1 w 56"/>
                  <a:gd name="T33" fmla="*/ 1 h 57"/>
                  <a:gd name="T34" fmla="*/ 1 w 56"/>
                  <a:gd name="T35" fmla="*/ 0 h 57"/>
                  <a:gd name="T36" fmla="*/ 1 w 56"/>
                  <a:gd name="T37" fmla="*/ 1 h 57"/>
                  <a:gd name="T38" fmla="*/ 1 w 56"/>
                  <a:gd name="T39" fmla="*/ 1 h 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6"/>
                  <a:gd name="T61" fmla="*/ 0 h 57"/>
                  <a:gd name="T62" fmla="*/ 56 w 56"/>
                  <a:gd name="T63" fmla="*/ 57 h 5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6" h="57">
                    <a:moveTo>
                      <a:pt x="56" y="18"/>
                    </a:moveTo>
                    <a:lnTo>
                      <a:pt x="44" y="57"/>
                    </a:lnTo>
                    <a:lnTo>
                      <a:pt x="4" y="55"/>
                    </a:lnTo>
                    <a:lnTo>
                      <a:pt x="0" y="30"/>
                    </a:lnTo>
                    <a:lnTo>
                      <a:pt x="1" y="31"/>
                    </a:lnTo>
                    <a:lnTo>
                      <a:pt x="6" y="38"/>
                    </a:lnTo>
                    <a:lnTo>
                      <a:pt x="10" y="39"/>
                    </a:lnTo>
                    <a:lnTo>
                      <a:pt x="14" y="42"/>
                    </a:lnTo>
                    <a:lnTo>
                      <a:pt x="21" y="42"/>
                    </a:lnTo>
                    <a:lnTo>
                      <a:pt x="27" y="42"/>
                    </a:lnTo>
                    <a:lnTo>
                      <a:pt x="31" y="38"/>
                    </a:lnTo>
                    <a:lnTo>
                      <a:pt x="37" y="32"/>
                    </a:lnTo>
                    <a:lnTo>
                      <a:pt x="38" y="26"/>
                    </a:lnTo>
                    <a:lnTo>
                      <a:pt x="39" y="18"/>
                    </a:lnTo>
                    <a:lnTo>
                      <a:pt x="39" y="11"/>
                    </a:lnTo>
                    <a:lnTo>
                      <a:pt x="39" y="5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56" y="18"/>
                    </a:lnTo>
                    <a:close/>
                  </a:path>
                </a:pathLst>
              </a:custGeom>
              <a:solidFill>
                <a:srgbClr val="D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6" name="Freeform 116"/>
              <p:cNvSpPr>
                <a:spLocks/>
              </p:cNvSpPr>
              <p:nvPr/>
            </p:nvSpPr>
            <p:spPr bwMode="auto">
              <a:xfrm>
                <a:off x="1267" y="3404"/>
                <a:ext cx="117" cy="64"/>
              </a:xfrm>
              <a:custGeom>
                <a:avLst/>
                <a:gdLst>
                  <a:gd name="T0" fmla="*/ 1 w 233"/>
                  <a:gd name="T1" fmla="*/ 1 h 127"/>
                  <a:gd name="T2" fmla="*/ 1 w 233"/>
                  <a:gd name="T3" fmla="*/ 1 h 127"/>
                  <a:gd name="T4" fmla="*/ 1 w 233"/>
                  <a:gd name="T5" fmla="*/ 1 h 127"/>
                  <a:gd name="T6" fmla="*/ 1 w 233"/>
                  <a:gd name="T7" fmla="*/ 1 h 127"/>
                  <a:gd name="T8" fmla="*/ 1 w 233"/>
                  <a:gd name="T9" fmla="*/ 1 h 127"/>
                  <a:gd name="T10" fmla="*/ 1 w 233"/>
                  <a:gd name="T11" fmla="*/ 1 h 127"/>
                  <a:gd name="T12" fmla="*/ 1 w 233"/>
                  <a:gd name="T13" fmla="*/ 1 h 127"/>
                  <a:gd name="T14" fmla="*/ 1 w 233"/>
                  <a:gd name="T15" fmla="*/ 1 h 127"/>
                  <a:gd name="T16" fmla="*/ 1 w 233"/>
                  <a:gd name="T17" fmla="*/ 1 h 127"/>
                  <a:gd name="T18" fmla="*/ 1 w 233"/>
                  <a:gd name="T19" fmla="*/ 1 h 127"/>
                  <a:gd name="T20" fmla="*/ 1 w 233"/>
                  <a:gd name="T21" fmla="*/ 1 h 127"/>
                  <a:gd name="T22" fmla="*/ 1 w 233"/>
                  <a:gd name="T23" fmla="*/ 1 h 127"/>
                  <a:gd name="T24" fmla="*/ 1 w 233"/>
                  <a:gd name="T25" fmla="*/ 1 h 127"/>
                  <a:gd name="T26" fmla="*/ 1 w 233"/>
                  <a:gd name="T27" fmla="*/ 1 h 127"/>
                  <a:gd name="T28" fmla="*/ 1 w 233"/>
                  <a:gd name="T29" fmla="*/ 1 h 127"/>
                  <a:gd name="T30" fmla="*/ 1 w 233"/>
                  <a:gd name="T31" fmla="*/ 1 h 127"/>
                  <a:gd name="T32" fmla="*/ 1 w 233"/>
                  <a:gd name="T33" fmla="*/ 1 h 127"/>
                  <a:gd name="T34" fmla="*/ 1 w 233"/>
                  <a:gd name="T35" fmla="*/ 1 h 127"/>
                  <a:gd name="T36" fmla="*/ 1 w 233"/>
                  <a:gd name="T37" fmla="*/ 1 h 127"/>
                  <a:gd name="T38" fmla="*/ 1 w 233"/>
                  <a:gd name="T39" fmla="*/ 1 h 127"/>
                  <a:gd name="T40" fmla="*/ 1 w 233"/>
                  <a:gd name="T41" fmla="*/ 1 h 127"/>
                  <a:gd name="T42" fmla="*/ 1 w 233"/>
                  <a:gd name="T43" fmla="*/ 1 h 127"/>
                  <a:gd name="T44" fmla="*/ 1 w 233"/>
                  <a:gd name="T45" fmla="*/ 1 h 127"/>
                  <a:gd name="T46" fmla="*/ 1 w 233"/>
                  <a:gd name="T47" fmla="*/ 1 h 127"/>
                  <a:gd name="T48" fmla="*/ 1 w 233"/>
                  <a:gd name="T49" fmla="*/ 1 h 127"/>
                  <a:gd name="T50" fmla="*/ 1 w 233"/>
                  <a:gd name="T51" fmla="*/ 1 h 127"/>
                  <a:gd name="T52" fmla="*/ 1 w 233"/>
                  <a:gd name="T53" fmla="*/ 1 h 127"/>
                  <a:gd name="T54" fmla="*/ 1 w 233"/>
                  <a:gd name="T55" fmla="*/ 1 h 127"/>
                  <a:gd name="T56" fmla="*/ 1 w 233"/>
                  <a:gd name="T57" fmla="*/ 1 h 127"/>
                  <a:gd name="T58" fmla="*/ 1 w 233"/>
                  <a:gd name="T59" fmla="*/ 1 h 127"/>
                  <a:gd name="T60" fmla="*/ 1 w 233"/>
                  <a:gd name="T61" fmla="*/ 1 h 127"/>
                  <a:gd name="T62" fmla="*/ 1 w 233"/>
                  <a:gd name="T63" fmla="*/ 1 h 127"/>
                  <a:gd name="T64" fmla="*/ 1 w 233"/>
                  <a:gd name="T65" fmla="*/ 1 h 127"/>
                  <a:gd name="T66" fmla="*/ 1 w 233"/>
                  <a:gd name="T67" fmla="*/ 1 h 127"/>
                  <a:gd name="T68" fmla="*/ 1 w 233"/>
                  <a:gd name="T69" fmla="*/ 1 h 127"/>
                  <a:gd name="T70" fmla="*/ 1 w 233"/>
                  <a:gd name="T71" fmla="*/ 1 h 127"/>
                  <a:gd name="T72" fmla="*/ 1 w 233"/>
                  <a:gd name="T73" fmla="*/ 1 h 127"/>
                  <a:gd name="T74" fmla="*/ 1 w 233"/>
                  <a:gd name="T75" fmla="*/ 1 h 127"/>
                  <a:gd name="T76" fmla="*/ 1 w 233"/>
                  <a:gd name="T77" fmla="*/ 1 h 127"/>
                  <a:gd name="T78" fmla="*/ 1 w 233"/>
                  <a:gd name="T79" fmla="*/ 1 h 127"/>
                  <a:gd name="T80" fmla="*/ 1 w 233"/>
                  <a:gd name="T81" fmla="*/ 1 h 127"/>
                  <a:gd name="T82" fmla="*/ 1 w 233"/>
                  <a:gd name="T83" fmla="*/ 1 h 127"/>
                  <a:gd name="T84" fmla="*/ 1 w 233"/>
                  <a:gd name="T85" fmla="*/ 1 h 127"/>
                  <a:gd name="T86" fmla="*/ 1 w 233"/>
                  <a:gd name="T87" fmla="*/ 1 h 127"/>
                  <a:gd name="T88" fmla="*/ 1 w 233"/>
                  <a:gd name="T89" fmla="*/ 1 h 127"/>
                  <a:gd name="T90" fmla="*/ 0 w 233"/>
                  <a:gd name="T91" fmla="*/ 1 h 127"/>
                  <a:gd name="T92" fmla="*/ 1 w 233"/>
                  <a:gd name="T93" fmla="*/ 1 h 127"/>
                  <a:gd name="T94" fmla="*/ 1 w 233"/>
                  <a:gd name="T95" fmla="*/ 0 h 127"/>
                  <a:gd name="T96" fmla="*/ 1 w 233"/>
                  <a:gd name="T97" fmla="*/ 1 h 12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3"/>
                  <a:gd name="T148" fmla="*/ 0 h 127"/>
                  <a:gd name="T149" fmla="*/ 233 w 233"/>
                  <a:gd name="T150" fmla="*/ 127 h 12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3" h="127">
                    <a:moveTo>
                      <a:pt x="34" y="47"/>
                    </a:moveTo>
                    <a:lnTo>
                      <a:pt x="44" y="90"/>
                    </a:lnTo>
                    <a:lnTo>
                      <a:pt x="46" y="90"/>
                    </a:lnTo>
                    <a:lnTo>
                      <a:pt x="48" y="90"/>
                    </a:lnTo>
                    <a:lnTo>
                      <a:pt x="52" y="92"/>
                    </a:lnTo>
                    <a:lnTo>
                      <a:pt x="58" y="93"/>
                    </a:lnTo>
                    <a:lnTo>
                      <a:pt x="61" y="93"/>
                    </a:lnTo>
                    <a:lnTo>
                      <a:pt x="64" y="96"/>
                    </a:lnTo>
                    <a:lnTo>
                      <a:pt x="68" y="96"/>
                    </a:lnTo>
                    <a:lnTo>
                      <a:pt x="72" y="97"/>
                    </a:lnTo>
                    <a:lnTo>
                      <a:pt x="77" y="98"/>
                    </a:lnTo>
                    <a:lnTo>
                      <a:pt x="81" y="100"/>
                    </a:lnTo>
                    <a:lnTo>
                      <a:pt x="86" y="101"/>
                    </a:lnTo>
                    <a:lnTo>
                      <a:pt x="90" y="102"/>
                    </a:lnTo>
                    <a:lnTo>
                      <a:pt x="94" y="102"/>
                    </a:lnTo>
                    <a:lnTo>
                      <a:pt x="99" y="104"/>
                    </a:lnTo>
                    <a:lnTo>
                      <a:pt x="105" y="104"/>
                    </a:lnTo>
                    <a:lnTo>
                      <a:pt x="109" y="105"/>
                    </a:lnTo>
                    <a:lnTo>
                      <a:pt x="114" y="105"/>
                    </a:lnTo>
                    <a:lnTo>
                      <a:pt x="118" y="105"/>
                    </a:lnTo>
                    <a:lnTo>
                      <a:pt x="123" y="106"/>
                    </a:lnTo>
                    <a:lnTo>
                      <a:pt x="128" y="106"/>
                    </a:lnTo>
                    <a:lnTo>
                      <a:pt x="132" y="106"/>
                    </a:lnTo>
                    <a:lnTo>
                      <a:pt x="136" y="106"/>
                    </a:lnTo>
                    <a:lnTo>
                      <a:pt x="140" y="106"/>
                    </a:lnTo>
                    <a:lnTo>
                      <a:pt x="145" y="106"/>
                    </a:lnTo>
                    <a:lnTo>
                      <a:pt x="148" y="105"/>
                    </a:lnTo>
                    <a:lnTo>
                      <a:pt x="153" y="105"/>
                    </a:lnTo>
                    <a:lnTo>
                      <a:pt x="156" y="105"/>
                    </a:lnTo>
                    <a:lnTo>
                      <a:pt x="160" y="104"/>
                    </a:lnTo>
                    <a:lnTo>
                      <a:pt x="165" y="101"/>
                    </a:lnTo>
                    <a:lnTo>
                      <a:pt x="170" y="98"/>
                    </a:lnTo>
                    <a:lnTo>
                      <a:pt x="175" y="97"/>
                    </a:lnTo>
                    <a:lnTo>
                      <a:pt x="181" y="94"/>
                    </a:lnTo>
                    <a:lnTo>
                      <a:pt x="186" y="92"/>
                    </a:lnTo>
                    <a:lnTo>
                      <a:pt x="191" y="90"/>
                    </a:lnTo>
                    <a:lnTo>
                      <a:pt x="195" y="88"/>
                    </a:lnTo>
                    <a:lnTo>
                      <a:pt x="199" y="87"/>
                    </a:lnTo>
                    <a:lnTo>
                      <a:pt x="206" y="84"/>
                    </a:lnTo>
                    <a:lnTo>
                      <a:pt x="212" y="81"/>
                    </a:lnTo>
                    <a:lnTo>
                      <a:pt x="216" y="80"/>
                    </a:lnTo>
                    <a:lnTo>
                      <a:pt x="217" y="80"/>
                    </a:lnTo>
                    <a:lnTo>
                      <a:pt x="233" y="87"/>
                    </a:lnTo>
                    <a:lnTo>
                      <a:pt x="208" y="125"/>
                    </a:lnTo>
                    <a:lnTo>
                      <a:pt x="207" y="125"/>
                    </a:lnTo>
                    <a:lnTo>
                      <a:pt x="203" y="125"/>
                    </a:lnTo>
                    <a:lnTo>
                      <a:pt x="199" y="125"/>
                    </a:lnTo>
                    <a:lnTo>
                      <a:pt x="196" y="125"/>
                    </a:lnTo>
                    <a:lnTo>
                      <a:pt x="193" y="126"/>
                    </a:lnTo>
                    <a:lnTo>
                      <a:pt x="190" y="126"/>
                    </a:lnTo>
                    <a:lnTo>
                      <a:pt x="183" y="126"/>
                    </a:lnTo>
                    <a:lnTo>
                      <a:pt x="179" y="126"/>
                    </a:lnTo>
                    <a:lnTo>
                      <a:pt x="173" y="126"/>
                    </a:lnTo>
                    <a:lnTo>
                      <a:pt x="169" y="127"/>
                    </a:lnTo>
                    <a:lnTo>
                      <a:pt x="162" y="127"/>
                    </a:lnTo>
                    <a:lnTo>
                      <a:pt x="156" y="127"/>
                    </a:lnTo>
                    <a:lnTo>
                      <a:pt x="149" y="127"/>
                    </a:lnTo>
                    <a:lnTo>
                      <a:pt x="144" y="127"/>
                    </a:lnTo>
                    <a:lnTo>
                      <a:pt x="136" y="126"/>
                    </a:lnTo>
                    <a:lnTo>
                      <a:pt x="130" y="126"/>
                    </a:lnTo>
                    <a:lnTo>
                      <a:pt x="122" y="125"/>
                    </a:lnTo>
                    <a:lnTo>
                      <a:pt x="115" y="125"/>
                    </a:lnTo>
                    <a:lnTo>
                      <a:pt x="107" y="123"/>
                    </a:lnTo>
                    <a:lnTo>
                      <a:pt x="102" y="121"/>
                    </a:lnTo>
                    <a:lnTo>
                      <a:pt x="94" y="119"/>
                    </a:lnTo>
                    <a:lnTo>
                      <a:pt x="88" y="118"/>
                    </a:lnTo>
                    <a:lnTo>
                      <a:pt x="81" y="115"/>
                    </a:lnTo>
                    <a:lnTo>
                      <a:pt x="75" y="114"/>
                    </a:lnTo>
                    <a:lnTo>
                      <a:pt x="68" y="111"/>
                    </a:lnTo>
                    <a:lnTo>
                      <a:pt x="63" y="109"/>
                    </a:lnTo>
                    <a:lnTo>
                      <a:pt x="56" y="105"/>
                    </a:lnTo>
                    <a:lnTo>
                      <a:pt x="51" y="101"/>
                    </a:lnTo>
                    <a:lnTo>
                      <a:pt x="44" y="97"/>
                    </a:lnTo>
                    <a:lnTo>
                      <a:pt x="41" y="93"/>
                    </a:lnTo>
                    <a:lnTo>
                      <a:pt x="35" y="88"/>
                    </a:lnTo>
                    <a:lnTo>
                      <a:pt x="31" y="84"/>
                    </a:lnTo>
                    <a:lnTo>
                      <a:pt x="27" y="79"/>
                    </a:lnTo>
                    <a:lnTo>
                      <a:pt x="23" y="75"/>
                    </a:lnTo>
                    <a:lnTo>
                      <a:pt x="20" y="70"/>
                    </a:lnTo>
                    <a:lnTo>
                      <a:pt x="17" y="66"/>
                    </a:lnTo>
                    <a:lnTo>
                      <a:pt x="14" y="62"/>
                    </a:lnTo>
                    <a:lnTo>
                      <a:pt x="13" y="56"/>
                    </a:lnTo>
                    <a:lnTo>
                      <a:pt x="10" y="52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5" y="41"/>
                    </a:lnTo>
                    <a:lnTo>
                      <a:pt x="3" y="37"/>
                    </a:lnTo>
                    <a:lnTo>
                      <a:pt x="3" y="34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4" y="47"/>
                    </a:lnTo>
                    <a:close/>
                  </a:path>
                </a:pathLst>
              </a:custGeom>
              <a:solidFill>
                <a:srgbClr val="D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7" name="Freeform 117"/>
              <p:cNvSpPr>
                <a:spLocks/>
              </p:cNvSpPr>
              <p:nvPr/>
            </p:nvSpPr>
            <p:spPr bwMode="auto">
              <a:xfrm>
                <a:off x="1010" y="3293"/>
                <a:ext cx="29" cy="82"/>
              </a:xfrm>
              <a:custGeom>
                <a:avLst/>
                <a:gdLst>
                  <a:gd name="T0" fmla="*/ 1 w 58"/>
                  <a:gd name="T1" fmla="*/ 1 h 164"/>
                  <a:gd name="T2" fmla="*/ 1 w 58"/>
                  <a:gd name="T3" fmla="*/ 1 h 164"/>
                  <a:gd name="T4" fmla="*/ 1 w 58"/>
                  <a:gd name="T5" fmla="*/ 1 h 164"/>
                  <a:gd name="T6" fmla="*/ 1 w 58"/>
                  <a:gd name="T7" fmla="*/ 1 h 164"/>
                  <a:gd name="T8" fmla="*/ 1 w 58"/>
                  <a:gd name="T9" fmla="*/ 1 h 164"/>
                  <a:gd name="T10" fmla="*/ 1 w 58"/>
                  <a:gd name="T11" fmla="*/ 1 h 164"/>
                  <a:gd name="T12" fmla="*/ 1 w 58"/>
                  <a:gd name="T13" fmla="*/ 1 h 164"/>
                  <a:gd name="T14" fmla="*/ 1 w 58"/>
                  <a:gd name="T15" fmla="*/ 1 h 164"/>
                  <a:gd name="T16" fmla="*/ 1 w 58"/>
                  <a:gd name="T17" fmla="*/ 1 h 164"/>
                  <a:gd name="T18" fmla="*/ 1 w 58"/>
                  <a:gd name="T19" fmla="*/ 1 h 164"/>
                  <a:gd name="T20" fmla="*/ 1 w 58"/>
                  <a:gd name="T21" fmla="*/ 1 h 164"/>
                  <a:gd name="T22" fmla="*/ 1 w 58"/>
                  <a:gd name="T23" fmla="*/ 1 h 164"/>
                  <a:gd name="T24" fmla="*/ 1 w 58"/>
                  <a:gd name="T25" fmla="*/ 1 h 164"/>
                  <a:gd name="T26" fmla="*/ 1 w 58"/>
                  <a:gd name="T27" fmla="*/ 1 h 164"/>
                  <a:gd name="T28" fmla="*/ 1 w 58"/>
                  <a:gd name="T29" fmla="*/ 1 h 164"/>
                  <a:gd name="T30" fmla="*/ 1 w 58"/>
                  <a:gd name="T31" fmla="*/ 1 h 164"/>
                  <a:gd name="T32" fmla="*/ 1 w 58"/>
                  <a:gd name="T33" fmla="*/ 1 h 164"/>
                  <a:gd name="T34" fmla="*/ 1 w 58"/>
                  <a:gd name="T35" fmla="*/ 1 h 164"/>
                  <a:gd name="T36" fmla="*/ 1 w 58"/>
                  <a:gd name="T37" fmla="*/ 1 h 164"/>
                  <a:gd name="T38" fmla="*/ 1 w 58"/>
                  <a:gd name="T39" fmla="*/ 1 h 164"/>
                  <a:gd name="T40" fmla="*/ 1 w 58"/>
                  <a:gd name="T41" fmla="*/ 1 h 164"/>
                  <a:gd name="T42" fmla="*/ 1 w 58"/>
                  <a:gd name="T43" fmla="*/ 1 h 164"/>
                  <a:gd name="T44" fmla="*/ 1 w 58"/>
                  <a:gd name="T45" fmla="*/ 1 h 164"/>
                  <a:gd name="T46" fmla="*/ 1 w 58"/>
                  <a:gd name="T47" fmla="*/ 1 h 164"/>
                  <a:gd name="T48" fmla="*/ 1 w 58"/>
                  <a:gd name="T49" fmla="*/ 1 h 164"/>
                  <a:gd name="T50" fmla="*/ 1 w 58"/>
                  <a:gd name="T51" fmla="*/ 1 h 164"/>
                  <a:gd name="T52" fmla="*/ 1 w 58"/>
                  <a:gd name="T53" fmla="*/ 1 h 164"/>
                  <a:gd name="T54" fmla="*/ 1 w 58"/>
                  <a:gd name="T55" fmla="*/ 1 h 164"/>
                  <a:gd name="T56" fmla="*/ 1 w 58"/>
                  <a:gd name="T57" fmla="*/ 1 h 164"/>
                  <a:gd name="T58" fmla="*/ 1 w 58"/>
                  <a:gd name="T59" fmla="*/ 1 h 164"/>
                  <a:gd name="T60" fmla="*/ 0 w 58"/>
                  <a:gd name="T61" fmla="*/ 0 h 164"/>
                  <a:gd name="T62" fmla="*/ 1 w 58"/>
                  <a:gd name="T63" fmla="*/ 1 h 164"/>
                  <a:gd name="T64" fmla="*/ 1 w 58"/>
                  <a:gd name="T65" fmla="*/ 1 h 1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8"/>
                  <a:gd name="T100" fmla="*/ 0 h 164"/>
                  <a:gd name="T101" fmla="*/ 58 w 58"/>
                  <a:gd name="T102" fmla="*/ 164 h 16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8" h="164">
                    <a:moveTo>
                      <a:pt x="37" y="20"/>
                    </a:moveTo>
                    <a:lnTo>
                      <a:pt x="37" y="62"/>
                    </a:lnTo>
                    <a:lnTo>
                      <a:pt x="36" y="62"/>
                    </a:lnTo>
                    <a:lnTo>
                      <a:pt x="33" y="65"/>
                    </a:lnTo>
                    <a:lnTo>
                      <a:pt x="30" y="67"/>
                    </a:lnTo>
                    <a:lnTo>
                      <a:pt x="28" y="73"/>
                    </a:lnTo>
                    <a:lnTo>
                      <a:pt x="25" y="75"/>
                    </a:lnTo>
                    <a:lnTo>
                      <a:pt x="24" y="79"/>
                    </a:lnTo>
                    <a:lnTo>
                      <a:pt x="24" y="83"/>
                    </a:lnTo>
                    <a:lnTo>
                      <a:pt x="24" y="90"/>
                    </a:lnTo>
                    <a:lnTo>
                      <a:pt x="24" y="94"/>
                    </a:lnTo>
                    <a:lnTo>
                      <a:pt x="26" y="101"/>
                    </a:lnTo>
                    <a:lnTo>
                      <a:pt x="28" y="104"/>
                    </a:lnTo>
                    <a:lnTo>
                      <a:pt x="29" y="108"/>
                    </a:lnTo>
                    <a:lnTo>
                      <a:pt x="30" y="112"/>
                    </a:lnTo>
                    <a:lnTo>
                      <a:pt x="32" y="116"/>
                    </a:lnTo>
                    <a:lnTo>
                      <a:pt x="34" y="122"/>
                    </a:lnTo>
                    <a:lnTo>
                      <a:pt x="37" y="129"/>
                    </a:lnTo>
                    <a:lnTo>
                      <a:pt x="41" y="134"/>
                    </a:lnTo>
                    <a:lnTo>
                      <a:pt x="43" y="139"/>
                    </a:lnTo>
                    <a:lnTo>
                      <a:pt x="46" y="143"/>
                    </a:lnTo>
                    <a:lnTo>
                      <a:pt x="47" y="147"/>
                    </a:lnTo>
                    <a:lnTo>
                      <a:pt x="50" y="150"/>
                    </a:lnTo>
                    <a:lnTo>
                      <a:pt x="51" y="153"/>
                    </a:lnTo>
                    <a:lnTo>
                      <a:pt x="54" y="155"/>
                    </a:lnTo>
                    <a:lnTo>
                      <a:pt x="57" y="158"/>
                    </a:lnTo>
                    <a:lnTo>
                      <a:pt x="58" y="158"/>
                    </a:lnTo>
                    <a:lnTo>
                      <a:pt x="55" y="164"/>
                    </a:lnTo>
                    <a:lnTo>
                      <a:pt x="19" y="116"/>
                    </a:lnTo>
                    <a:lnTo>
                      <a:pt x="0" y="0"/>
                    </a:lnTo>
                    <a:lnTo>
                      <a:pt x="37" y="20"/>
                    </a:lnTo>
                    <a:close/>
                  </a:path>
                </a:pathLst>
              </a:custGeom>
              <a:solidFill>
                <a:srgbClr val="D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8" name="Freeform 118"/>
              <p:cNvSpPr>
                <a:spLocks/>
              </p:cNvSpPr>
              <p:nvPr/>
            </p:nvSpPr>
            <p:spPr bwMode="auto">
              <a:xfrm>
                <a:off x="1026" y="3387"/>
                <a:ext cx="23" cy="45"/>
              </a:xfrm>
              <a:custGeom>
                <a:avLst/>
                <a:gdLst>
                  <a:gd name="T0" fmla="*/ 1 w 46"/>
                  <a:gd name="T1" fmla="*/ 0 h 90"/>
                  <a:gd name="T2" fmla="*/ 0 w 46"/>
                  <a:gd name="T3" fmla="*/ 1 h 90"/>
                  <a:gd name="T4" fmla="*/ 1 w 46"/>
                  <a:gd name="T5" fmla="*/ 1 h 90"/>
                  <a:gd name="T6" fmla="*/ 1 w 46"/>
                  <a:gd name="T7" fmla="*/ 0 h 90"/>
                  <a:gd name="T8" fmla="*/ 1 w 46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90"/>
                  <a:gd name="T17" fmla="*/ 46 w 46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90">
                    <a:moveTo>
                      <a:pt x="43" y="0"/>
                    </a:moveTo>
                    <a:lnTo>
                      <a:pt x="0" y="39"/>
                    </a:lnTo>
                    <a:lnTo>
                      <a:pt x="46" y="9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9491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9" name="Freeform 119"/>
              <p:cNvSpPr>
                <a:spLocks/>
              </p:cNvSpPr>
              <p:nvPr/>
            </p:nvSpPr>
            <p:spPr bwMode="auto">
              <a:xfrm>
                <a:off x="1258" y="3136"/>
                <a:ext cx="38" cy="34"/>
              </a:xfrm>
              <a:custGeom>
                <a:avLst/>
                <a:gdLst>
                  <a:gd name="T0" fmla="*/ 1 w 76"/>
                  <a:gd name="T1" fmla="*/ 0 h 68"/>
                  <a:gd name="T2" fmla="*/ 1 w 76"/>
                  <a:gd name="T3" fmla="*/ 1 h 68"/>
                  <a:gd name="T4" fmla="*/ 1 w 76"/>
                  <a:gd name="T5" fmla="*/ 1 h 68"/>
                  <a:gd name="T6" fmla="*/ 0 w 76"/>
                  <a:gd name="T7" fmla="*/ 1 h 68"/>
                  <a:gd name="T8" fmla="*/ 1 w 76"/>
                  <a:gd name="T9" fmla="*/ 0 h 68"/>
                  <a:gd name="T10" fmla="*/ 1 w 76"/>
                  <a:gd name="T11" fmla="*/ 0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68"/>
                  <a:gd name="T20" fmla="*/ 76 w 76"/>
                  <a:gd name="T21" fmla="*/ 68 h 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68">
                    <a:moveTo>
                      <a:pt x="5" y="0"/>
                    </a:moveTo>
                    <a:lnTo>
                      <a:pt x="53" y="4"/>
                    </a:lnTo>
                    <a:lnTo>
                      <a:pt x="76" y="68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491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0" name="Freeform 120"/>
              <p:cNvSpPr>
                <a:spLocks/>
              </p:cNvSpPr>
              <p:nvPr/>
            </p:nvSpPr>
            <p:spPr bwMode="auto">
              <a:xfrm>
                <a:off x="773" y="3173"/>
                <a:ext cx="102" cy="264"/>
              </a:xfrm>
              <a:custGeom>
                <a:avLst/>
                <a:gdLst>
                  <a:gd name="T0" fmla="*/ 1 w 203"/>
                  <a:gd name="T1" fmla="*/ 0 h 530"/>
                  <a:gd name="T2" fmla="*/ 1 w 203"/>
                  <a:gd name="T3" fmla="*/ 0 h 530"/>
                  <a:gd name="T4" fmla="*/ 1 w 203"/>
                  <a:gd name="T5" fmla="*/ 0 h 530"/>
                  <a:gd name="T6" fmla="*/ 1 w 203"/>
                  <a:gd name="T7" fmla="*/ 0 h 530"/>
                  <a:gd name="T8" fmla="*/ 1 w 203"/>
                  <a:gd name="T9" fmla="*/ 0 h 530"/>
                  <a:gd name="T10" fmla="*/ 1 w 203"/>
                  <a:gd name="T11" fmla="*/ 0 h 530"/>
                  <a:gd name="T12" fmla="*/ 1 w 203"/>
                  <a:gd name="T13" fmla="*/ 0 h 530"/>
                  <a:gd name="T14" fmla="*/ 1 w 203"/>
                  <a:gd name="T15" fmla="*/ 0 h 530"/>
                  <a:gd name="T16" fmla="*/ 1 w 203"/>
                  <a:gd name="T17" fmla="*/ 0 h 530"/>
                  <a:gd name="T18" fmla="*/ 1 w 203"/>
                  <a:gd name="T19" fmla="*/ 0 h 530"/>
                  <a:gd name="T20" fmla="*/ 1 w 203"/>
                  <a:gd name="T21" fmla="*/ 0 h 530"/>
                  <a:gd name="T22" fmla="*/ 1 w 203"/>
                  <a:gd name="T23" fmla="*/ 0 h 530"/>
                  <a:gd name="T24" fmla="*/ 1 w 203"/>
                  <a:gd name="T25" fmla="*/ 0 h 530"/>
                  <a:gd name="T26" fmla="*/ 1 w 203"/>
                  <a:gd name="T27" fmla="*/ 0 h 530"/>
                  <a:gd name="T28" fmla="*/ 1 w 203"/>
                  <a:gd name="T29" fmla="*/ 0 h 530"/>
                  <a:gd name="T30" fmla="*/ 1 w 203"/>
                  <a:gd name="T31" fmla="*/ 0 h 530"/>
                  <a:gd name="T32" fmla="*/ 1 w 203"/>
                  <a:gd name="T33" fmla="*/ 0 h 530"/>
                  <a:gd name="T34" fmla="*/ 1 w 203"/>
                  <a:gd name="T35" fmla="*/ 0 h 530"/>
                  <a:gd name="T36" fmla="*/ 1 w 203"/>
                  <a:gd name="T37" fmla="*/ 0 h 530"/>
                  <a:gd name="T38" fmla="*/ 1 w 203"/>
                  <a:gd name="T39" fmla="*/ 0 h 530"/>
                  <a:gd name="T40" fmla="*/ 1 w 203"/>
                  <a:gd name="T41" fmla="*/ 0 h 530"/>
                  <a:gd name="T42" fmla="*/ 1 w 203"/>
                  <a:gd name="T43" fmla="*/ 0 h 530"/>
                  <a:gd name="T44" fmla="*/ 1 w 203"/>
                  <a:gd name="T45" fmla="*/ 0 h 530"/>
                  <a:gd name="T46" fmla="*/ 1 w 203"/>
                  <a:gd name="T47" fmla="*/ 0 h 530"/>
                  <a:gd name="T48" fmla="*/ 1 w 203"/>
                  <a:gd name="T49" fmla="*/ 0 h 530"/>
                  <a:gd name="T50" fmla="*/ 1 w 203"/>
                  <a:gd name="T51" fmla="*/ 0 h 530"/>
                  <a:gd name="T52" fmla="*/ 1 w 203"/>
                  <a:gd name="T53" fmla="*/ 0 h 530"/>
                  <a:gd name="T54" fmla="*/ 1 w 203"/>
                  <a:gd name="T55" fmla="*/ 0 h 530"/>
                  <a:gd name="T56" fmla="*/ 1 w 203"/>
                  <a:gd name="T57" fmla="*/ 0 h 530"/>
                  <a:gd name="T58" fmla="*/ 0 w 203"/>
                  <a:gd name="T59" fmla="*/ 0 h 530"/>
                  <a:gd name="T60" fmla="*/ 0 w 203"/>
                  <a:gd name="T61" fmla="*/ 0 h 530"/>
                  <a:gd name="T62" fmla="*/ 1 w 203"/>
                  <a:gd name="T63" fmla="*/ 0 h 530"/>
                  <a:gd name="T64" fmla="*/ 1 w 203"/>
                  <a:gd name="T65" fmla="*/ 0 h 530"/>
                  <a:gd name="T66" fmla="*/ 1 w 203"/>
                  <a:gd name="T67" fmla="*/ 0 h 530"/>
                  <a:gd name="T68" fmla="*/ 1 w 203"/>
                  <a:gd name="T69" fmla="*/ 0 h 530"/>
                  <a:gd name="T70" fmla="*/ 1 w 203"/>
                  <a:gd name="T71" fmla="*/ 0 h 530"/>
                  <a:gd name="T72" fmla="*/ 1 w 203"/>
                  <a:gd name="T73" fmla="*/ 0 h 530"/>
                  <a:gd name="T74" fmla="*/ 1 w 203"/>
                  <a:gd name="T75" fmla="*/ 0 h 530"/>
                  <a:gd name="T76" fmla="*/ 1 w 203"/>
                  <a:gd name="T77" fmla="*/ 0 h 530"/>
                  <a:gd name="T78" fmla="*/ 1 w 203"/>
                  <a:gd name="T79" fmla="*/ 0 h 530"/>
                  <a:gd name="T80" fmla="*/ 1 w 203"/>
                  <a:gd name="T81" fmla="*/ 0 h 530"/>
                  <a:gd name="T82" fmla="*/ 1 w 203"/>
                  <a:gd name="T83" fmla="*/ 0 h 530"/>
                  <a:gd name="T84" fmla="*/ 1 w 203"/>
                  <a:gd name="T85" fmla="*/ 0 h 530"/>
                  <a:gd name="T86" fmla="*/ 1 w 203"/>
                  <a:gd name="T87" fmla="*/ 0 h 530"/>
                  <a:gd name="T88" fmla="*/ 1 w 203"/>
                  <a:gd name="T89" fmla="*/ 0 h 530"/>
                  <a:gd name="T90" fmla="*/ 1 w 203"/>
                  <a:gd name="T91" fmla="*/ 0 h 530"/>
                  <a:gd name="T92" fmla="*/ 1 w 203"/>
                  <a:gd name="T93" fmla="*/ 0 h 530"/>
                  <a:gd name="T94" fmla="*/ 1 w 203"/>
                  <a:gd name="T95" fmla="*/ 0 h 530"/>
                  <a:gd name="T96" fmla="*/ 1 w 203"/>
                  <a:gd name="T97" fmla="*/ 0 h 530"/>
                  <a:gd name="T98" fmla="*/ 1 w 203"/>
                  <a:gd name="T99" fmla="*/ 0 h 53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03"/>
                  <a:gd name="T151" fmla="*/ 0 h 530"/>
                  <a:gd name="T152" fmla="*/ 203 w 203"/>
                  <a:gd name="T153" fmla="*/ 530 h 53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03" h="530">
                    <a:moveTo>
                      <a:pt x="153" y="421"/>
                    </a:moveTo>
                    <a:lnTo>
                      <a:pt x="203" y="336"/>
                    </a:lnTo>
                    <a:lnTo>
                      <a:pt x="135" y="23"/>
                    </a:lnTo>
                    <a:lnTo>
                      <a:pt x="126" y="21"/>
                    </a:lnTo>
                    <a:lnTo>
                      <a:pt x="126" y="23"/>
                    </a:lnTo>
                    <a:lnTo>
                      <a:pt x="126" y="25"/>
                    </a:lnTo>
                    <a:lnTo>
                      <a:pt x="126" y="29"/>
                    </a:lnTo>
                    <a:lnTo>
                      <a:pt x="127" y="36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6"/>
                    </a:lnTo>
                    <a:lnTo>
                      <a:pt x="128" y="51"/>
                    </a:lnTo>
                    <a:lnTo>
                      <a:pt x="128" y="57"/>
                    </a:lnTo>
                    <a:lnTo>
                      <a:pt x="128" y="62"/>
                    </a:lnTo>
                    <a:lnTo>
                      <a:pt x="130" y="67"/>
                    </a:lnTo>
                    <a:lnTo>
                      <a:pt x="131" y="74"/>
                    </a:lnTo>
                    <a:lnTo>
                      <a:pt x="131" y="79"/>
                    </a:lnTo>
                    <a:lnTo>
                      <a:pt x="131" y="85"/>
                    </a:lnTo>
                    <a:lnTo>
                      <a:pt x="132" y="92"/>
                    </a:lnTo>
                    <a:lnTo>
                      <a:pt x="132" y="97"/>
                    </a:lnTo>
                    <a:lnTo>
                      <a:pt x="134" y="104"/>
                    </a:lnTo>
                    <a:lnTo>
                      <a:pt x="135" y="112"/>
                    </a:lnTo>
                    <a:lnTo>
                      <a:pt x="135" y="118"/>
                    </a:lnTo>
                    <a:lnTo>
                      <a:pt x="136" y="126"/>
                    </a:lnTo>
                    <a:lnTo>
                      <a:pt x="136" y="133"/>
                    </a:lnTo>
                    <a:lnTo>
                      <a:pt x="138" y="141"/>
                    </a:lnTo>
                    <a:lnTo>
                      <a:pt x="138" y="148"/>
                    </a:lnTo>
                    <a:lnTo>
                      <a:pt x="139" y="156"/>
                    </a:lnTo>
                    <a:lnTo>
                      <a:pt x="140" y="164"/>
                    </a:lnTo>
                    <a:lnTo>
                      <a:pt x="140" y="172"/>
                    </a:lnTo>
                    <a:lnTo>
                      <a:pt x="141" y="180"/>
                    </a:lnTo>
                    <a:lnTo>
                      <a:pt x="143" y="188"/>
                    </a:lnTo>
                    <a:lnTo>
                      <a:pt x="143" y="194"/>
                    </a:lnTo>
                    <a:lnTo>
                      <a:pt x="143" y="202"/>
                    </a:lnTo>
                    <a:lnTo>
                      <a:pt x="143" y="210"/>
                    </a:lnTo>
                    <a:lnTo>
                      <a:pt x="144" y="218"/>
                    </a:lnTo>
                    <a:lnTo>
                      <a:pt x="144" y="224"/>
                    </a:lnTo>
                    <a:lnTo>
                      <a:pt x="144" y="232"/>
                    </a:lnTo>
                    <a:lnTo>
                      <a:pt x="145" y="240"/>
                    </a:lnTo>
                    <a:lnTo>
                      <a:pt x="145" y="248"/>
                    </a:lnTo>
                    <a:lnTo>
                      <a:pt x="145" y="255"/>
                    </a:lnTo>
                    <a:lnTo>
                      <a:pt x="147" y="261"/>
                    </a:lnTo>
                    <a:lnTo>
                      <a:pt x="147" y="269"/>
                    </a:lnTo>
                    <a:lnTo>
                      <a:pt x="148" y="276"/>
                    </a:lnTo>
                    <a:lnTo>
                      <a:pt x="148" y="282"/>
                    </a:lnTo>
                    <a:lnTo>
                      <a:pt x="148" y="287"/>
                    </a:lnTo>
                    <a:lnTo>
                      <a:pt x="148" y="294"/>
                    </a:lnTo>
                    <a:lnTo>
                      <a:pt x="148" y="300"/>
                    </a:lnTo>
                    <a:lnTo>
                      <a:pt x="148" y="306"/>
                    </a:lnTo>
                    <a:lnTo>
                      <a:pt x="148" y="311"/>
                    </a:lnTo>
                    <a:lnTo>
                      <a:pt x="147" y="316"/>
                    </a:lnTo>
                    <a:lnTo>
                      <a:pt x="147" y="320"/>
                    </a:lnTo>
                    <a:lnTo>
                      <a:pt x="145" y="324"/>
                    </a:lnTo>
                    <a:lnTo>
                      <a:pt x="145" y="329"/>
                    </a:lnTo>
                    <a:lnTo>
                      <a:pt x="145" y="332"/>
                    </a:lnTo>
                    <a:lnTo>
                      <a:pt x="145" y="336"/>
                    </a:lnTo>
                    <a:lnTo>
                      <a:pt x="143" y="342"/>
                    </a:lnTo>
                    <a:lnTo>
                      <a:pt x="141" y="346"/>
                    </a:lnTo>
                    <a:lnTo>
                      <a:pt x="139" y="349"/>
                    </a:lnTo>
                    <a:lnTo>
                      <a:pt x="138" y="350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93" y="357"/>
                    </a:lnTo>
                    <a:lnTo>
                      <a:pt x="89" y="354"/>
                    </a:lnTo>
                    <a:lnTo>
                      <a:pt x="85" y="350"/>
                    </a:lnTo>
                    <a:lnTo>
                      <a:pt x="81" y="345"/>
                    </a:lnTo>
                    <a:lnTo>
                      <a:pt x="77" y="338"/>
                    </a:lnTo>
                    <a:lnTo>
                      <a:pt x="75" y="335"/>
                    </a:lnTo>
                    <a:lnTo>
                      <a:pt x="73" y="331"/>
                    </a:lnTo>
                    <a:lnTo>
                      <a:pt x="71" y="325"/>
                    </a:lnTo>
                    <a:lnTo>
                      <a:pt x="69" y="321"/>
                    </a:lnTo>
                    <a:lnTo>
                      <a:pt x="67" y="316"/>
                    </a:lnTo>
                    <a:lnTo>
                      <a:pt x="65" y="311"/>
                    </a:lnTo>
                    <a:lnTo>
                      <a:pt x="64" y="306"/>
                    </a:lnTo>
                    <a:lnTo>
                      <a:pt x="63" y="300"/>
                    </a:lnTo>
                    <a:lnTo>
                      <a:pt x="60" y="294"/>
                    </a:lnTo>
                    <a:lnTo>
                      <a:pt x="59" y="287"/>
                    </a:lnTo>
                    <a:lnTo>
                      <a:pt x="56" y="282"/>
                    </a:lnTo>
                    <a:lnTo>
                      <a:pt x="54" y="276"/>
                    </a:lnTo>
                    <a:lnTo>
                      <a:pt x="52" y="269"/>
                    </a:lnTo>
                    <a:lnTo>
                      <a:pt x="51" y="261"/>
                    </a:lnTo>
                    <a:lnTo>
                      <a:pt x="50" y="255"/>
                    </a:lnTo>
                    <a:lnTo>
                      <a:pt x="48" y="248"/>
                    </a:lnTo>
                    <a:lnTo>
                      <a:pt x="46" y="241"/>
                    </a:lnTo>
                    <a:lnTo>
                      <a:pt x="44" y="234"/>
                    </a:lnTo>
                    <a:lnTo>
                      <a:pt x="42" y="226"/>
                    </a:lnTo>
                    <a:lnTo>
                      <a:pt x="41" y="219"/>
                    </a:lnTo>
                    <a:lnTo>
                      <a:pt x="39" y="211"/>
                    </a:lnTo>
                    <a:lnTo>
                      <a:pt x="38" y="205"/>
                    </a:lnTo>
                    <a:lnTo>
                      <a:pt x="37" y="198"/>
                    </a:lnTo>
                    <a:lnTo>
                      <a:pt x="35" y="192"/>
                    </a:lnTo>
                    <a:lnTo>
                      <a:pt x="34" y="182"/>
                    </a:lnTo>
                    <a:lnTo>
                      <a:pt x="33" y="176"/>
                    </a:lnTo>
                    <a:lnTo>
                      <a:pt x="31" y="168"/>
                    </a:lnTo>
                    <a:lnTo>
                      <a:pt x="29" y="162"/>
                    </a:lnTo>
                    <a:lnTo>
                      <a:pt x="27" y="154"/>
                    </a:lnTo>
                    <a:lnTo>
                      <a:pt x="26" y="147"/>
                    </a:lnTo>
                    <a:lnTo>
                      <a:pt x="25" y="141"/>
                    </a:lnTo>
                    <a:lnTo>
                      <a:pt x="25" y="134"/>
                    </a:lnTo>
                    <a:lnTo>
                      <a:pt x="24" y="126"/>
                    </a:lnTo>
                    <a:lnTo>
                      <a:pt x="22" y="120"/>
                    </a:lnTo>
                    <a:lnTo>
                      <a:pt x="21" y="113"/>
                    </a:lnTo>
                    <a:lnTo>
                      <a:pt x="21" y="106"/>
                    </a:lnTo>
                    <a:lnTo>
                      <a:pt x="20" y="101"/>
                    </a:lnTo>
                    <a:lnTo>
                      <a:pt x="18" y="95"/>
                    </a:lnTo>
                    <a:lnTo>
                      <a:pt x="17" y="89"/>
                    </a:lnTo>
                    <a:lnTo>
                      <a:pt x="17" y="84"/>
                    </a:lnTo>
                    <a:lnTo>
                      <a:pt x="16" y="79"/>
                    </a:lnTo>
                    <a:lnTo>
                      <a:pt x="14" y="74"/>
                    </a:lnTo>
                    <a:lnTo>
                      <a:pt x="13" y="68"/>
                    </a:lnTo>
                    <a:lnTo>
                      <a:pt x="13" y="65"/>
                    </a:lnTo>
                    <a:lnTo>
                      <a:pt x="13" y="59"/>
                    </a:lnTo>
                    <a:lnTo>
                      <a:pt x="12" y="55"/>
                    </a:lnTo>
                    <a:lnTo>
                      <a:pt x="12" y="53"/>
                    </a:lnTo>
                    <a:lnTo>
                      <a:pt x="12" y="50"/>
                    </a:lnTo>
                    <a:lnTo>
                      <a:pt x="10" y="44"/>
                    </a:lnTo>
                    <a:lnTo>
                      <a:pt x="10" y="40"/>
                    </a:lnTo>
                    <a:lnTo>
                      <a:pt x="10" y="37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1" y="65"/>
                    </a:lnTo>
                    <a:lnTo>
                      <a:pt x="1" y="68"/>
                    </a:lnTo>
                    <a:lnTo>
                      <a:pt x="1" y="74"/>
                    </a:lnTo>
                    <a:lnTo>
                      <a:pt x="3" y="79"/>
                    </a:lnTo>
                    <a:lnTo>
                      <a:pt x="3" y="84"/>
                    </a:lnTo>
                    <a:lnTo>
                      <a:pt x="3" y="89"/>
                    </a:lnTo>
                    <a:lnTo>
                      <a:pt x="4" y="95"/>
                    </a:lnTo>
                    <a:lnTo>
                      <a:pt x="5" y="100"/>
                    </a:lnTo>
                    <a:lnTo>
                      <a:pt x="5" y="106"/>
                    </a:lnTo>
                    <a:lnTo>
                      <a:pt x="5" y="112"/>
                    </a:lnTo>
                    <a:lnTo>
                      <a:pt x="6" y="118"/>
                    </a:lnTo>
                    <a:lnTo>
                      <a:pt x="6" y="125"/>
                    </a:lnTo>
                    <a:lnTo>
                      <a:pt x="8" y="131"/>
                    </a:lnTo>
                    <a:lnTo>
                      <a:pt x="8" y="138"/>
                    </a:lnTo>
                    <a:lnTo>
                      <a:pt x="9" y="144"/>
                    </a:lnTo>
                    <a:lnTo>
                      <a:pt x="9" y="151"/>
                    </a:lnTo>
                    <a:lnTo>
                      <a:pt x="10" y="159"/>
                    </a:lnTo>
                    <a:lnTo>
                      <a:pt x="10" y="165"/>
                    </a:lnTo>
                    <a:lnTo>
                      <a:pt x="12" y="173"/>
                    </a:lnTo>
                    <a:lnTo>
                      <a:pt x="12" y="180"/>
                    </a:lnTo>
                    <a:lnTo>
                      <a:pt x="13" y="188"/>
                    </a:lnTo>
                    <a:lnTo>
                      <a:pt x="13" y="194"/>
                    </a:lnTo>
                    <a:lnTo>
                      <a:pt x="14" y="202"/>
                    </a:lnTo>
                    <a:lnTo>
                      <a:pt x="14" y="209"/>
                    </a:lnTo>
                    <a:lnTo>
                      <a:pt x="16" y="217"/>
                    </a:lnTo>
                    <a:lnTo>
                      <a:pt x="17" y="223"/>
                    </a:lnTo>
                    <a:lnTo>
                      <a:pt x="18" y="231"/>
                    </a:lnTo>
                    <a:lnTo>
                      <a:pt x="18" y="238"/>
                    </a:lnTo>
                    <a:lnTo>
                      <a:pt x="20" y="245"/>
                    </a:lnTo>
                    <a:lnTo>
                      <a:pt x="20" y="251"/>
                    </a:lnTo>
                    <a:lnTo>
                      <a:pt x="21" y="259"/>
                    </a:lnTo>
                    <a:lnTo>
                      <a:pt x="21" y="265"/>
                    </a:lnTo>
                    <a:lnTo>
                      <a:pt x="22" y="272"/>
                    </a:lnTo>
                    <a:lnTo>
                      <a:pt x="24" y="278"/>
                    </a:lnTo>
                    <a:lnTo>
                      <a:pt x="24" y="285"/>
                    </a:lnTo>
                    <a:lnTo>
                      <a:pt x="25" y="291"/>
                    </a:lnTo>
                    <a:lnTo>
                      <a:pt x="26" y="298"/>
                    </a:lnTo>
                    <a:lnTo>
                      <a:pt x="26" y="304"/>
                    </a:lnTo>
                    <a:lnTo>
                      <a:pt x="27" y="310"/>
                    </a:lnTo>
                    <a:lnTo>
                      <a:pt x="27" y="315"/>
                    </a:lnTo>
                    <a:lnTo>
                      <a:pt x="29" y="320"/>
                    </a:lnTo>
                    <a:lnTo>
                      <a:pt x="29" y="325"/>
                    </a:lnTo>
                    <a:lnTo>
                      <a:pt x="30" y="331"/>
                    </a:lnTo>
                    <a:lnTo>
                      <a:pt x="31" y="335"/>
                    </a:lnTo>
                    <a:lnTo>
                      <a:pt x="33" y="340"/>
                    </a:lnTo>
                    <a:lnTo>
                      <a:pt x="33" y="344"/>
                    </a:lnTo>
                    <a:lnTo>
                      <a:pt x="34" y="348"/>
                    </a:lnTo>
                    <a:lnTo>
                      <a:pt x="34" y="350"/>
                    </a:lnTo>
                    <a:lnTo>
                      <a:pt x="35" y="356"/>
                    </a:lnTo>
                    <a:lnTo>
                      <a:pt x="37" y="361"/>
                    </a:lnTo>
                    <a:lnTo>
                      <a:pt x="38" y="365"/>
                    </a:lnTo>
                    <a:lnTo>
                      <a:pt x="41" y="371"/>
                    </a:lnTo>
                    <a:lnTo>
                      <a:pt x="46" y="378"/>
                    </a:lnTo>
                    <a:lnTo>
                      <a:pt x="50" y="384"/>
                    </a:lnTo>
                    <a:lnTo>
                      <a:pt x="58" y="391"/>
                    </a:lnTo>
                    <a:lnTo>
                      <a:pt x="60" y="392"/>
                    </a:lnTo>
                    <a:lnTo>
                      <a:pt x="63" y="396"/>
                    </a:lnTo>
                    <a:lnTo>
                      <a:pt x="67" y="399"/>
                    </a:lnTo>
                    <a:lnTo>
                      <a:pt x="72" y="401"/>
                    </a:lnTo>
                    <a:lnTo>
                      <a:pt x="75" y="403"/>
                    </a:lnTo>
                    <a:lnTo>
                      <a:pt x="79" y="405"/>
                    </a:lnTo>
                    <a:lnTo>
                      <a:pt x="84" y="408"/>
                    </a:lnTo>
                    <a:lnTo>
                      <a:pt x="88" y="411"/>
                    </a:lnTo>
                    <a:lnTo>
                      <a:pt x="94" y="415"/>
                    </a:lnTo>
                    <a:lnTo>
                      <a:pt x="102" y="418"/>
                    </a:lnTo>
                    <a:lnTo>
                      <a:pt x="107" y="421"/>
                    </a:lnTo>
                    <a:lnTo>
                      <a:pt x="115" y="424"/>
                    </a:lnTo>
                    <a:lnTo>
                      <a:pt x="119" y="425"/>
                    </a:lnTo>
                    <a:lnTo>
                      <a:pt x="124" y="428"/>
                    </a:lnTo>
                    <a:lnTo>
                      <a:pt x="126" y="429"/>
                    </a:lnTo>
                    <a:lnTo>
                      <a:pt x="127" y="429"/>
                    </a:lnTo>
                    <a:lnTo>
                      <a:pt x="135" y="530"/>
                    </a:lnTo>
                    <a:lnTo>
                      <a:pt x="168" y="523"/>
                    </a:lnTo>
                    <a:lnTo>
                      <a:pt x="153" y="42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1" name="Freeform 121"/>
              <p:cNvSpPr>
                <a:spLocks/>
              </p:cNvSpPr>
              <p:nvPr/>
            </p:nvSpPr>
            <p:spPr bwMode="auto">
              <a:xfrm>
                <a:off x="833" y="3438"/>
                <a:ext cx="102" cy="329"/>
              </a:xfrm>
              <a:custGeom>
                <a:avLst/>
                <a:gdLst>
                  <a:gd name="T0" fmla="*/ 0 w 205"/>
                  <a:gd name="T1" fmla="*/ 0 h 658"/>
                  <a:gd name="T2" fmla="*/ 0 w 205"/>
                  <a:gd name="T3" fmla="*/ 1 h 658"/>
                  <a:gd name="T4" fmla="*/ 0 w 205"/>
                  <a:gd name="T5" fmla="*/ 1 h 658"/>
                  <a:gd name="T6" fmla="*/ 0 w 205"/>
                  <a:gd name="T7" fmla="*/ 1 h 658"/>
                  <a:gd name="T8" fmla="*/ 0 w 205"/>
                  <a:gd name="T9" fmla="*/ 1 h 658"/>
                  <a:gd name="T10" fmla="*/ 0 w 205"/>
                  <a:gd name="T11" fmla="*/ 1 h 658"/>
                  <a:gd name="T12" fmla="*/ 0 w 205"/>
                  <a:gd name="T13" fmla="*/ 1 h 658"/>
                  <a:gd name="T14" fmla="*/ 0 w 205"/>
                  <a:gd name="T15" fmla="*/ 1 h 658"/>
                  <a:gd name="T16" fmla="*/ 0 w 205"/>
                  <a:gd name="T17" fmla="*/ 1 h 658"/>
                  <a:gd name="T18" fmla="*/ 0 w 205"/>
                  <a:gd name="T19" fmla="*/ 1 h 658"/>
                  <a:gd name="T20" fmla="*/ 0 w 205"/>
                  <a:gd name="T21" fmla="*/ 1 h 658"/>
                  <a:gd name="T22" fmla="*/ 0 w 205"/>
                  <a:gd name="T23" fmla="*/ 1 h 658"/>
                  <a:gd name="T24" fmla="*/ 0 w 205"/>
                  <a:gd name="T25" fmla="*/ 1 h 658"/>
                  <a:gd name="T26" fmla="*/ 0 w 205"/>
                  <a:gd name="T27" fmla="*/ 1 h 658"/>
                  <a:gd name="T28" fmla="*/ 0 w 205"/>
                  <a:gd name="T29" fmla="*/ 1 h 658"/>
                  <a:gd name="T30" fmla="*/ 0 w 205"/>
                  <a:gd name="T31" fmla="*/ 1 h 658"/>
                  <a:gd name="T32" fmla="*/ 0 w 205"/>
                  <a:gd name="T33" fmla="*/ 1 h 658"/>
                  <a:gd name="T34" fmla="*/ 0 w 205"/>
                  <a:gd name="T35" fmla="*/ 1 h 658"/>
                  <a:gd name="T36" fmla="*/ 0 w 205"/>
                  <a:gd name="T37" fmla="*/ 1 h 658"/>
                  <a:gd name="T38" fmla="*/ 0 w 205"/>
                  <a:gd name="T39" fmla="*/ 1 h 658"/>
                  <a:gd name="T40" fmla="*/ 0 w 205"/>
                  <a:gd name="T41" fmla="*/ 1 h 658"/>
                  <a:gd name="T42" fmla="*/ 0 w 205"/>
                  <a:gd name="T43" fmla="*/ 1 h 658"/>
                  <a:gd name="T44" fmla="*/ 0 w 205"/>
                  <a:gd name="T45" fmla="*/ 1 h 658"/>
                  <a:gd name="T46" fmla="*/ 0 w 205"/>
                  <a:gd name="T47" fmla="*/ 1 h 658"/>
                  <a:gd name="T48" fmla="*/ 0 w 205"/>
                  <a:gd name="T49" fmla="*/ 1 h 658"/>
                  <a:gd name="T50" fmla="*/ 0 w 205"/>
                  <a:gd name="T51" fmla="*/ 1 h 658"/>
                  <a:gd name="T52" fmla="*/ 0 w 205"/>
                  <a:gd name="T53" fmla="*/ 1 h 658"/>
                  <a:gd name="T54" fmla="*/ 0 w 205"/>
                  <a:gd name="T55" fmla="*/ 1 h 658"/>
                  <a:gd name="T56" fmla="*/ 0 w 205"/>
                  <a:gd name="T57" fmla="*/ 1 h 658"/>
                  <a:gd name="T58" fmla="*/ 0 w 205"/>
                  <a:gd name="T59" fmla="*/ 1 h 658"/>
                  <a:gd name="T60" fmla="*/ 0 w 205"/>
                  <a:gd name="T61" fmla="*/ 1 h 658"/>
                  <a:gd name="T62" fmla="*/ 0 w 205"/>
                  <a:gd name="T63" fmla="*/ 1 h 658"/>
                  <a:gd name="T64" fmla="*/ 0 w 205"/>
                  <a:gd name="T65" fmla="*/ 1 h 658"/>
                  <a:gd name="T66" fmla="*/ 0 w 205"/>
                  <a:gd name="T67" fmla="*/ 1 h 6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5"/>
                  <a:gd name="T103" fmla="*/ 0 h 658"/>
                  <a:gd name="T104" fmla="*/ 205 w 205"/>
                  <a:gd name="T105" fmla="*/ 658 h 65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5" h="658">
                    <a:moveTo>
                      <a:pt x="0" y="8"/>
                    </a:moveTo>
                    <a:lnTo>
                      <a:pt x="69" y="0"/>
                    </a:lnTo>
                    <a:lnTo>
                      <a:pt x="205" y="540"/>
                    </a:lnTo>
                    <a:lnTo>
                      <a:pt x="204" y="540"/>
                    </a:lnTo>
                    <a:lnTo>
                      <a:pt x="202" y="544"/>
                    </a:lnTo>
                    <a:lnTo>
                      <a:pt x="201" y="547"/>
                    </a:lnTo>
                    <a:lnTo>
                      <a:pt x="200" y="549"/>
                    </a:lnTo>
                    <a:lnTo>
                      <a:pt x="197" y="555"/>
                    </a:lnTo>
                    <a:lnTo>
                      <a:pt x="196" y="559"/>
                    </a:lnTo>
                    <a:lnTo>
                      <a:pt x="193" y="563"/>
                    </a:lnTo>
                    <a:lnTo>
                      <a:pt x="190" y="567"/>
                    </a:lnTo>
                    <a:lnTo>
                      <a:pt x="188" y="572"/>
                    </a:lnTo>
                    <a:lnTo>
                      <a:pt x="185" y="577"/>
                    </a:lnTo>
                    <a:lnTo>
                      <a:pt x="181" y="582"/>
                    </a:lnTo>
                    <a:lnTo>
                      <a:pt x="179" y="587"/>
                    </a:lnTo>
                    <a:lnTo>
                      <a:pt x="176" y="594"/>
                    </a:lnTo>
                    <a:lnTo>
                      <a:pt x="173" y="599"/>
                    </a:lnTo>
                    <a:lnTo>
                      <a:pt x="168" y="605"/>
                    </a:lnTo>
                    <a:lnTo>
                      <a:pt x="166" y="610"/>
                    </a:lnTo>
                    <a:lnTo>
                      <a:pt x="162" y="616"/>
                    </a:lnTo>
                    <a:lnTo>
                      <a:pt x="158" y="622"/>
                    </a:lnTo>
                    <a:lnTo>
                      <a:pt x="154" y="626"/>
                    </a:lnTo>
                    <a:lnTo>
                      <a:pt x="150" y="631"/>
                    </a:lnTo>
                    <a:lnTo>
                      <a:pt x="146" y="636"/>
                    </a:lnTo>
                    <a:lnTo>
                      <a:pt x="142" y="641"/>
                    </a:lnTo>
                    <a:lnTo>
                      <a:pt x="138" y="644"/>
                    </a:lnTo>
                    <a:lnTo>
                      <a:pt x="134" y="648"/>
                    </a:lnTo>
                    <a:lnTo>
                      <a:pt x="129" y="650"/>
                    </a:lnTo>
                    <a:lnTo>
                      <a:pt x="126" y="654"/>
                    </a:lnTo>
                    <a:lnTo>
                      <a:pt x="122" y="656"/>
                    </a:lnTo>
                    <a:lnTo>
                      <a:pt x="118" y="657"/>
                    </a:lnTo>
                    <a:lnTo>
                      <a:pt x="114" y="658"/>
                    </a:lnTo>
                    <a:lnTo>
                      <a:pt x="111" y="658"/>
                    </a:lnTo>
                    <a:lnTo>
                      <a:pt x="107" y="657"/>
                    </a:lnTo>
                    <a:lnTo>
                      <a:pt x="103" y="656"/>
                    </a:lnTo>
                    <a:lnTo>
                      <a:pt x="99" y="652"/>
                    </a:lnTo>
                    <a:lnTo>
                      <a:pt x="96" y="649"/>
                    </a:lnTo>
                    <a:lnTo>
                      <a:pt x="92" y="645"/>
                    </a:lnTo>
                    <a:lnTo>
                      <a:pt x="90" y="641"/>
                    </a:lnTo>
                    <a:lnTo>
                      <a:pt x="86" y="635"/>
                    </a:lnTo>
                    <a:lnTo>
                      <a:pt x="84" y="631"/>
                    </a:lnTo>
                    <a:lnTo>
                      <a:pt x="80" y="623"/>
                    </a:lnTo>
                    <a:lnTo>
                      <a:pt x="78" y="618"/>
                    </a:lnTo>
                    <a:lnTo>
                      <a:pt x="75" y="610"/>
                    </a:lnTo>
                    <a:lnTo>
                      <a:pt x="73" y="603"/>
                    </a:lnTo>
                    <a:lnTo>
                      <a:pt x="71" y="599"/>
                    </a:lnTo>
                    <a:lnTo>
                      <a:pt x="70" y="595"/>
                    </a:lnTo>
                    <a:lnTo>
                      <a:pt x="69" y="591"/>
                    </a:lnTo>
                    <a:lnTo>
                      <a:pt x="69" y="587"/>
                    </a:lnTo>
                    <a:lnTo>
                      <a:pt x="66" y="581"/>
                    </a:lnTo>
                    <a:lnTo>
                      <a:pt x="63" y="573"/>
                    </a:lnTo>
                    <a:lnTo>
                      <a:pt x="62" y="569"/>
                    </a:lnTo>
                    <a:lnTo>
                      <a:pt x="62" y="565"/>
                    </a:lnTo>
                    <a:lnTo>
                      <a:pt x="61" y="561"/>
                    </a:lnTo>
                    <a:lnTo>
                      <a:pt x="59" y="557"/>
                    </a:lnTo>
                    <a:lnTo>
                      <a:pt x="58" y="549"/>
                    </a:lnTo>
                    <a:lnTo>
                      <a:pt x="57" y="543"/>
                    </a:lnTo>
                    <a:lnTo>
                      <a:pt x="54" y="535"/>
                    </a:lnTo>
                    <a:lnTo>
                      <a:pt x="53" y="529"/>
                    </a:lnTo>
                    <a:lnTo>
                      <a:pt x="52" y="522"/>
                    </a:lnTo>
                    <a:lnTo>
                      <a:pt x="50" y="517"/>
                    </a:lnTo>
                    <a:lnTo>
                      <a:pt x="49" y="510"/>
                    </a:lnTo>
                    <a:lnTo>
                      <a:pt x="49" y="506"/>
                    </a:lnTo>
                    <a:lnTo>
                      <a:pt x="48" y="502"/>
                    </a:lnTo>
                    <a:lnTo>
                      <a:pt x="48" y="498"/>
                    </a:lnTo>
                    <a:lnTo>
                      <a:pt x="46" y="493"/>
                    </a:lnTo>
                    <a:lnTo>
                      <a:pt x="46" y="49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491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2" name="Freeform 122"/>
              <p:cNvSpPr>
                <a:spLocks/>
              </p:cNvSpPr>
              <p:nvPr/>
            </p:nvSpPr>
            <p:spPr bwMode="auto">
              <a:xfrm>
                <a:off x="839" y="3447"/>
                <a:ext cx="85" cy="304"/>
              </a:xfrm>
              <a:custGeom>
                <a:avLst/>
                <a:gdLst>
                  <a:gd name="T0" fmla="*/ 0 w 171"/>
                  <a:gd name="T1" fmla="*/ 0 h 609"/>
                  <a:gd name="T2" fmla="*/ 0 w 171"/>
                  <a:gd name="T3" fmla="*/ 0 h 609"/>
                  <a:gd name="T4" fmla="*/ 0 w 171"/>
                  <a:gd name="T5" fmla="*/ 0 h 609"/>
                  <a:gd name="T6" fmla="*/ 0 w 171"/>
                  <a:gd name="T7" fmla="*/ 0 h 609"/>
                  <a:gd name="T8" fmla="*/ 0 w 171"/>
                  <a:gd name="T9" fmla="*/ 0 h 609"/>
                  <a:gd name="T10" fmla="*/ 0 w 171"/>
                  <a:gd name="T11" fmla="*/ 0 h 609"/>
                  <a:gd name="T12" fmla="*/ 0 w 171"/>
                  <a:gd name="T13" fmla="*/ 0 h 609"/>
                  <a:gd name="T14" fmla="*/ 0 w 171"/>
                  <a:gd name="T15" fmla="*/ 0 h 609"/>
                  <a:gd name="T16" fmla="*/ 0 w 171"/>
                  <a:gd name="T17" fmla="*/ 0 h 609"/>
                  <a:gd name="T18" fmla="*/ 0 w 171"/>
                  <a:gd name="T19" fmla="*/ 0 h 609"/>
                  <a:gd name="T20" fmla="*/ 0 w 171"/>
                  <a:gd name="T21" fmla="*/ 0 h 609"/>
                  <a:gd name="T22" fmla="*/ 0 w 171"/>
                  <a:gd name="T23" fmla="*/ 0 h 609"/>
                  <a:gd name="T24" fmla="*/ 0 w 171"/>
                  <a:gd name="T25" fmla="*/ 0 h 609"/>
                  <a:gd name="T26" fmla="*/ 0 w 171"/>
                  <a:gd name="T27" fmla="*/ 0 h 609"/>
                  <a:gd name="T28" fmla="*/ 0 w 171"/>
                  <a:gd name="T29" fmla="*/ 0 h 609"/>
                  <a:gd name="T30" fmla="*/ 0 w 171"/>
                  <a:gd name="T31" fmla="*/ 0 h 609"/>
                  <a:gd name="T32" fmla="*/ 0 w 171"/>
                  <a:gd name="T33" fmla="*/ 0 h 609"/>
                  <a:gd name="T34" fmla="*/ 0 w 171"/>
                  <a:gd name="T35" fmla="*/ 0 h 609"/>
                  <a:gd name="T36" fmla="*/ 0 w 171"/>
                  <a:gd name="T37" fmla="*/ 0 h 609"/>
                  <a:gd name="T38" fmla="*/ 0 w 171"/>
                  <a:gd name="T39" fmla="*/ 0 h 609"/>
                  <a:gd name="T40" fmla="*/ 0 w 171"/>
                  <a:gd name="T41" fmla="*/ 0 h 609"/>
                  <a:gd name="T42" fmla="*/ 0 w 171"/>
                  <a:gd name="T43" fmla="*/ 0 h 609"/>
                  <a:gd name="T44" fmla="*/ 0 w 171"/>
                  <a:gd name="T45" fmla="*/ 0 h 609"/>
                  <a:gd name="T46" fmla="*/ 0 w 171"/>
                  <a:gd name="T47" fmla="*/ 0 h 609"/>
                  <a:gd name="T48" fmla="*/ 0 w 171"/>
                  <a:gd name="T49" fmla="*/ 0 h 609"/>
                  <a:gd name="T50" fmla="*/ 0 w 171"/>
                  <a:gd name="T51" fmla="*/ 0 h 609"/>
                  <a:gd name="T52" fmla="*/ 0 w 171"/>
                  <a:gd name="T53" fmla="*/ 0 h 609"/>
                  <a:gd name="T54" fmla="*/ 0 w 171"/>
                  <a:gd name="T55" fmla="*/ 0 h 609"/>
                  <a:gd name="T56" fmla="*/ 0 w 171"/>
                  <a:gd name="T57" fmla="*/ 0 h 609"/>
                  <a:gd name="T58" fmla="*/ 0 w 171"/>
                  <a:gd name="T59" fmla="*/ 0 h 609"/>
                  <a:gd name="T60" fmla="*/ 0 w 171"/>
                  <a:gd name="T61" fmla="*/ 0 h 609"/>
                  <a:gd name="T62" fmla="*/ 0 w 171"/>
                  <a:gd name="T63" fmla="*/ 0 h 609"/>
                  <a:gd name="T64" fmla="*/ 0 w 171"/>
                  <a:gd name="T65" fmla="*/ 0 h 609"/>
                  <a:gd name="T66" fmla="*/ 0 w 171"/>
                  <a:gd name="T67" fmla="*/ 0 h 609"/>
                  <a:gd name="T68" fmla="*/ 0 w 171"/>
                  <a:gd name="T69" fmla="*/ 0 h 609"/>
                  <a:gd name="T70" fmla="*/ 0 w 171"/>
                  <a:gd name="T71" fmla="*/ 0 h 609"/>
                  <a:gd name="T72" fmla="*/ 0 w 171"/>
                  <a:gd name="T73" fmla="*/ 0 h 609"/>
                  <a:gd name="T74" fmla="*/ 0 w 171"/>
                  <a:gd name="T75" fmla="*/ 0 h 609"/>
                  <a:gd name="T76" fmla="*/ 0 w 171"/>
                  <a:gd name="T77" fmla="*/ 0 h 609"/>
                  <a:gd name="T78" fmla="*/ 0 w 171"/>
                  <a:gd name="T79" fmla="*/ 0 h 609"/>
                  <a:gd name="T80" fmla="*/ 0 w 171"/>
                  <a:gd name="T81" fmla="*/ 0 h 609"/>
                  <a:gd name="T82" fmla="*/ 0 w 171"/>
                  <a:gd name="T83" fmla="*/ 0 h 609"/>
                  <a:gd name="T84" fmla="*/ 0 w 171"/>
                  <a:gd name="T85" fmla="*/ 0 h 609"/>
                  <a:gd name="T86" fmla="*/ 0 w 171"/>
                  <a:gd name="T87" fmla="*/ 0 h 609"/>
                  <a:gd name="T88" fmla="*/ 0 w 171"/>
                  <a:gd name="T89" fmla="*/ 0 h 609"/>
                  <a:gd name="T90" fmla="*/ 0 w 171"/>
                  <a:gd name="T91" fmla="*/ 0 h 609"/>
                  <a:gd name="T92" fmla="*/ 0 w 171"/>
                  <a:gd name="T93" fmla="*/ 0 h 609"/>
                  <a:gd name="T94" fmla="*/ 0 w 171"/>
                  <a:gd name="T95" fmla="*/ 0 h 6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1"/>
                  <a:gd name="T145" fmla="*/ 0 h 609"/>
                  <a:gd name="T146" fmla="*/ 171 w 171"/>
                  <a:gd name="T147" fmla="*/ 609 h 60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1" h="609">
                    <a:moveTo>
                      <a:pt x="23" y="0"/>
                    </a:moveTo>
                    <a:lnTo>
                      <a:pt x="26" y="84"/>
                    </a:lnTo>
                    <a:lnTo>
                      <a:pt x="108" y="550"/>
                    </a:lnTo>
                    <a:lnTo>
                      <a:pt x="171" y="525"/>
                    </a:lnTo>
                    <a:lnTo>
                      <a:pt x="169" y="525"/>
                    </a:lnTo>
                    <a:lnTo>
                      <a:pt x="168" y="529"/>
                    </a:lnTo>
                    <a:lnTo>
                      <a:pt x="165" y="531"/>
                    </a:lnTo>
                    <a:lnTo>
                      <a:pt x="164" y="534"/>
                    </a:lnTo>
                    <a:lnTo>
                      <a:pt x="163" y="539"/>
                    </a:lnTo>
                    <a:lnTo>
                      <a:pt x="161" y="543"/>
                    </a:lnTo>
                    <a:lnTo>
                      <a:pt x="159" y="547"/>
                    </a:lnTo>
                    <a:lnTo>
                      <a:pt x="156" y="551"/>
                    </a:lnTo>
                    <a:lnTo>
                      <a:pt x="154" y="556"/>
                    </a:lnTo>
                    <a:lnTo>
                      <a:pt x="151" y="561"/>
                    </a:lnTo>
                    <a:lnTo>
                      <a:pt x="148" y="565"/>
                    </a:lnTo>
                    <a:lnTo>
                      <a:pt x="146" y="570"/>
                    </a:lnTo>
                    <a:lnTo>
                      <a:pt x="142" y="576"/>
                    </a:lnTo>
                    <a:lnTo>
                      <a:pt x="139" y="581"/>
                    </a:lnTo>
                    <a:lnTo>
                      <a:pt x="135" y="585"/>
                    </a:lnTo>
                    <a:lnTo>
                      <a:pt x="133" y="589"/>
                    </a:lnTo>
                    <a:lnTo>
                      <a:pt x="129" y="593"/>
                    </a:lnTo>
                    <a:lnTo>
                      <a:pt x="125" y="597"/>
                    </a:lnTo>
                    <a:lnTo>
                      <a:pt x="117" y="602"/>
                    </a:lnTo>
                    <a:lnTo>
                      <a:pt x="110" y="607"/>
                    </a:lnTo>
                    <a:lnTo>
                      <a:pt x="106" y="607"/>
                    </a:lnTo>
                    <a:lnTo>
                      <a:pt x="102" y="609"/>
                    </a:lnTo>
                    <a:lnTo>
                      <a:pt x="99" y="607"/>
                    </a:lnTo>
                    <a:lnTo>
                      <a:pt x="96" y="607"/>
                    </a:lnTo>
                    <a:lnTo>
                      <a:pt x="91" y="605"/>
                    </a:lnTo>
                    <a:lnTo>
                      <a:pt x="88" y="602"/>
                    </a:lnTo>
                    <a:lnTo>
                      <a:pt x="84" y="598"/>
                    </a:lnTo>
                    <a:lnTo>
                      <a:pt x="82" y="594"/>
                    </a:lnTo>
                    <a:lnTo>
                      <a:pt x="80" y="590"/>
                    </a:lnTo>
                    <a:lnTo>
                      <a:pt x="78" y="586"/>
                    </a:lnTo>
                    <a:lnTo>
                      <a:pt x="75" y="581"/>
                    </a:lnTo>
                    <a:lnTo>
                      <a:pt x="74" y="577"/>
                    </a:lnTo>
                    <a:lnTo>
                      <a:pt x="72" y="570"/>
                    </a:lnTo>
                    <a:lnTo>
                      <a:pt x="71" y="565"/>
                    </a:lnTo>
                    <a:lnTo>
                      <a:pt x="68" y="559"/>
                    </a:lnTo>
                    <a:lnTo>
                      <a:pt x="67" y="552"/>
                    </a:lnTo>
                    <a:lnTo>
                      <a:pt x="64" y="543"/>
                    </a:lnTo>
                    <a:lnTo>
                      <a:pt x="63" y="535"/>
                    </a:lnTo>
                    <a:lnTo>
                      <a:pt x="62" y="526"/>
                    </a:lnTo>
                    <a:lnTo>
                      <a:pt x="61" y="517"/>
                    </a:lnTo>
                    <a:lnTo>
                      <a:pt x="58" y="508"/>
                    </a:lnTo>
                    <a:lnTo>
                      <a:pt x="57" y="498"/>
                    </a:lnTo>
                    <a:lnTo>
                      <a:pt x="55" y="488"/>
                    </a:lnTo>
                    <a:lnTo>
                      <a:pt x="53" y="477"/>
                    </a:lnTo>
                    <a:lnTo>
                      <a:pt x="51" y="466"/>
                    </a:lnTo>
                    <a:lnTo>
                      <a:pt x="49" y="454"/>
                    </a:lnTo>
                    <a:lnTo>
                      <a:pt x="47" y="442"/>
                    </a:lnTo>
                    <a:lnTo>
                      <a:pt x="46" y="430"/>
                    </a:lnTo>
                    <a:lnTo>
                      <a:pt x="45" y="418"/>
                    </a:lnTo>
                    <a:lnTo>
                      <a:pt x="42" y="405"/>
                    </a:lnTo>
                    <a:lnTo>
                      <a:pt x="41" y="394"/>
                    </a:lnTo>
                    <a:lnTo>
                      <a:pt x="40" y="382"/>
                    </a:lnTo>
                    <a:lnTo>
                      <a:pt x="37" y="369"/>
                    </a:lnTo>
                    <a:lnTo>
                      <a:pt x="36" y="356"/>
                    </a:lnTo>
                    <a:lnTo>
                      <a:pt x="34" y="341"/>
                    </a:lnTo>
                    <a:lnTo>
                      <a:pt x="33" y="329"/>
                    </a:lnTo>
                    <a:lnTo>
                      <a:pt x="32" y="316"/>
                    </a:lnTo>
                    <a:lnTo>
                      <a:pt x="30" y="303"/>
                    </a:lnTo>
                    <a:lnTo>
                      <a:pt x="29" y="290"/>
                    </a:lnTo>
                    <a:lnTo>
                      <a:pt x="28" y="277"/>
                    </a:lnTo>
                    <a:lnTo>
                      <a:pt x="25" y="264"/>
                    </a:lnTo>
                    <a:lnTo>
                      <a:pt x="24" y="251"/>
                    </a:lnTo>
                    <a:lnTo>
                      <a:pt x="23" y="238"/>
                    </a:lnTo>
                    <a:lnTo>
                      <a:pt x="21" y="224"/>
                    </a:lnTo>
                    <a:lnTo>
                      <a:pt x="20" y="211"/>
                    </a:lnTo>
                    <a:lnTo>
                      <a:pt x="19" y="200"/>
                    </a:lnTo>
                    <a:lnTo>
                      <a:pt x="17" y="186"/>
                    </a:lnTo>
                    <a:lnTo>
                      <a:pt x="16" y="175"/>
                    </a:lnTo>
                    <a:lnTo>
                      <a:pt x="13" y="163"/>
                    </a:lnTo>
                    <a:lnTo>
                      <a:pt x="13" y="151"/>
                    </a:lnTo>
                    <a:lnTo>
                      <a:pt x="12" y="139"/>
                    </a:lnTo>
                    <a:lnTo>
                      <a:pt x="11" y="129"/>
                    </a:lnTo>
                    <a:lnTo>
                      <a:pt x="9" y="117"/>
                    </a:lnTo>
                    <a:lnTo>
                      <a:pt x="9" y="106"/>
                    </a:lnTo>
                    <a:lnTo>
                      <a:pt x="8" y="96"/>
                    </a:lnTo>
                    <a:lnTo>
                      <a:pt x="8" y="87"/>
                    </a:lnTo>
                    <a:lnTo>
                      <a:pt x="7" y="78"/>
                    </a:lnTo>
                    <a:lnTo>
                      <a:pt x="6" y="68"/>
                    </a:lnTo>
                    <a:lnTo>
                      <a:pt x="6" y="59"/>
                    </a:lnTo>
                    <a:lnTo>
                      <a:pt x="4" y="53"/>
                    </a:lnTo>
                    <a:lnTo>
                      <a:pt x="4" y="45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3B0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3" name="Freeform 123"/>
              <p:cNvSpPr>
                <a:spLocks/>
              </p:cNvSpPr>
              <p:nvPr/>
            </p:nvSpPr>
            <p:spPr bwMode="auto">
              <a:xfrm>
                <a:off x="836" y="3184"/>
                <a:ext cx="28" cy="180"/>
              </a:xfrm>
              <a:custGeom>
                <a:avLst/>
                <a:gdLst>
                  <a:gd name="T0" fmla="*/ 1 w 56"/>
                  <a:gd name="T1" fmla="*/ 1 h 360"/>
                  <a:gd name="T2" fmla="*/ 1 w 56"/>
                  <a:gd name="T3" fmla="*/ 1 h 360"/>
                  <a:gd name="T4" fmla="*/ 1 w 56"/>
                  <a:gd name="T5" fmla="*/ 1 h 360"/>
                  <a:gd name="T6" fmla="*/ 1 w 56"/>
                  <a:gd name="T7" fmla="*/ 1 h 360"/>
                  <a:gd name="T8" fmla="*/ 1 w 56"/>
                  <a:gd name="T9" fmla="*/ 1 h 360"/>
                  <a:gd name="T10" fmla="*/ 1 w 56"/>
                  <a:gd name="T11" fmla="*/ 1 h 360"/>
                  <a:gd name="T12" fmla="*/ 1 w 56"/>
                  <a:gd name="T13" fmla="*/ 1 h 360"/>
                  <a:gd name="T14" fmla="*/ 1 w 56"/>
                  <a:gd name="T15" fmla="*/ 1 h 360"/>
                  <a:gd name="T16" fmla="*/ 1 w 56"/>
                  <a:gd name="T17" fmla="*/ 1 h 360"/>
                  <a:gd name="T18" fmla="*/ 1 w 56"/>
                  <a:gd name="T19" fmla="*/ 1 h 360"/>
                  <a:gd name="T20" fmla="*/ 1 w 56"/>
                  <a:gd name="T21" fmla="*/ 1 h 360"/>
                  <a:gd name="T22" fmla="*/ 1 w 56"/>
                  <a:gd name="T23" fmla="*/ 1 h 360"/>
                  <a:gd name="T24" fmla="*/ 1 w 56"/>
                  <a:gd name="T25" fmla="*/ 1 h 360"/>
                  <a:gd name="T26" fmla="*/ 1 w 56"/>
                  <a:gd name="T27" fmla="*/ 1 h 360"/>
                  <a:gd name="T28" fmla="*/ 1 w 56"/>
                  <a:gd name="T29" fmla="*/ 1 h 360"/>
                  <a:gd name="T30" fmla="*/ 1 w 56"/>
                  <a:gd name="T31" fmla="*/ 1 h 360"/>
                  <a:gd name="T32" fmla="*/ 1 w 56"/>
                  <a:gd name="T33" fmla="*/ 1 h 360"/>
                  <a:gd name="T34" fmla="*/ 1 w 56"/>
                  <a:gd name="T35" fmla="*/ 1 h 360"/>
                  <a:gd name="T36" fmla="*/ 1 w 56"/>
                  <a:gd name="T37" fmla="*/ 1 h 360"/>
                  <a:gd name="T38" fmla="*/ 1 w 56"/>
                  <a:gd name="T39" fmla="*/ 1 h 360"/>
                  <a:gd name="T40" fmla="*/ 1 w 56"/>
                  <a:gd name="T41" fmla="*/ 1 h 360"/>
                  <a:gd name="T42" fmla="*/ 1 w 56"/>
                  <a:gd name="T43" fmla="*/ 1 h 360"/>
                  <a:gd name="T44" fmla="*/ 1 w 56"/>
                  <a:gd name="T45" fmla="*/ 1 h 360"/>
                  <a:gd name="T46" fmla="*/ 1 w 56"/>
                  <a:gd name="T47" fmla="*/ 1 h 360"/>
                  <a:gd name="T48" fmla="*/ 1 w 56"/>
                  <a:gd name="T49" fmla="*/ 1 h 360"/>
                  <a:gd name="T50" fmla="*/ 1 w 56"/>
                  <a:gd name="T51" fmla="*/ 1 h 360"/>
                  <a:gd name="T52" fmla="*/ 1 w 56"/>
                  <a:gd name="T53" fmla="*/ 1 h 360"/>
                  <a:gd name="T54" fmla="*/ 1 w 56"/>
                  <a:gd name="T55" fmla="*/ 1 h 360"/>
                  <a:gd name="T56" fmla="*/ 1 w 56"/>
                  <a:gd name="T57" fmla="*/ 1 h 360"/>
                  <a:gd name="T58" fmla="*/ 1 w 56"/>
                  <a:gd name="T59" fmla="*/ 1 h 360"/>
                  <a:gd name="T60" fmla="*/ 1 w 56"/>
                  <a:gd name="T61" fmla="*/ 1 h 360"/>
                  <a:gd name="T62" fmla="*/ 1 w 56"/>
                  <a:gd name="T63" fmla="*/ 1 h 360"/>
                  <a:gd name="T64" fmla="*/ 0 w 56"/>
                  <a:gd name="T65" fmla="*/ 0 h 360"/>
                  <a:gd name="T66" fmla="*/ 1 w 56"/>
                  <a:gd name="T67" fmla="*/ 1 h 360"/>
                  <a:gd name="T68" fmla="*/ 1 w 56"/>
                  <a:gd name="T69" fmla="*/ 1 h 3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360"/>
                  <a:gd name="T107" fmla="*/ 56 w 56"/>
                  <a:gd name="T108" fmla="*/ 360 h 3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360">
                    <a:moveTo>
                      <a:pt x="5" y="14"/>
                    </a:moveTo>
                    <a:lnTo>
                      <a:pt x="56" y="306"/>
                    </a:lnTo>
                    <a:lnTo>
                      <a:pt x="5" y="360"/>
                    </a:lnTo>
                    <a:lnTo>
                      <a:pt x="13" y="329"/>
                    </a:lnTo>
                    <a:lnTo>
                      <a:pt x="13" y="327"/>
                    </a:lnTo>
                    <a:lnTo>
                      <a:pt x="15" y="323"/>
                    </a:lnTo>
                    <a:lnTo>
                      <a:pt x="15" y="321"/>
                    </a:lnTo>
                    <a:lnTo>
                      <a:pt x="17" y="315"/>
                    </a:lnTo>
                    <a:lnTo>
                      <a:pt x="18" y="310"/>
                    </a:lnTo>
                    <a:lnTo>
                      <a:pt x="21" y="305"/>
                    </a:lnTo>
                    <a:lnTo>
                      <a:pt x="21" y="301"/>
                    </a:lnTo>
                    <a:lnTo>
                      <a:pt x="22" y="297"/>
                    </a:lnTo>
                    <a:lnTo>
                      <a:pt x="22" y="293"/>
                    </a:lnTo>
                    <a:lnTo>
                      <a:pt x="22" y="288"/>
                    </a:lnTo>
                    <a:lnTo>
                      <a:pt x="22" y="283"/>
                    </a:lnTo>
                    <a:lnTo>
                      <a:pt x="23" y="277"/>
                    </a:lnTo>
                    <a:lnTo>
                      <a:pt x="23" y="271"/>
                    </a:lnTo>
                    <a:lnTo>
                      <a:pt x="23" y="266"/>
                    </a:lnTo>
                    <a:lnTo>
                      <a:pt x="23" y="258"/>
                    </a:lnTo>
                    <a:lnTo>
                      <a:pt x="22" y="251"/>
                    </a:lnTo>
                    <a:lnTo>
                      <a:pt x="22" y="247"/>
                    </a:lnTo>
                    <a:lnTo>
                      <a:pt x="22" y="242"/>
                    </a:lnTo>
                    <a:lnTo>
                      <a:pt x="22" y="238"/>
                    </a:lnTo>
                    <a:lnTo>
                      <a:pt x="22" y="236"/>
                    </a:lnTo>
                    <a:lnTo>
                      <a:pt x="21" y="230"/>
                    </a:lnTo>
                    <a:lnTo>
                      <a:pt x="19" y="225"/>
                    </a:lnTo>
                    <a:lnTo>
                      <a:pt x="19" y="221"/>
                    </a:lnTo>
                    <a:lnTo>
                      <a:pt x="19" y="216"/>
                    </a:lnTo>
                    <a:lnTo>
                      <a:pt x="18" y="212"/>
                    </a:lnTo>
                    <a:lnTo>
                      <a:pt x="18" y="207"/>
                    </a:lnTo>
                    <a:lnTo>
                      <a:pt x="18" y="201"/>
                    </a:lnTo>
                    <a:lnTo>
                      <a:pt x="18" y="198"/>
                    </a:lnTo>
                    <a:lnTo>
                      <a:pt x="0" y="0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4" name="Freeform 124"/>
              <p:cNvSpPr>
                <a:spLocks/>
              </p:cNvSpPr>
              <p:nvPr/>
            </p:nvSpPr>
            <p:spPr bwMode="auto">
              <a:xfrm>
                <a:off x="804" y="3172"/>
                <a:ext cx="25" cy="189"/>
              </a:xfrm>
              <a:custGeom>
                <a:avLst/>
                <a:gdLst>
                  <a:gd name="T0" fmla="*/ 1 w 48"/>
                  <a:gd name="T1" fmla="*/ 0 h 379"/>
                  <a:gd name="T2" fmla="*/ 1 w 48"/>
                  <a:gd name="T3" fmla="*/ 0 h 379"/>
                  <a:gd name="T4" fmla="*/ 1 w 48"/>
                  <a:gd name="T5" fmla="*/ 0 h 379"/>
                  <a:gd name="T6" fmla="*/ 1 w 48"/>
                  <a:gd name="T7" fmla="*/ 0 h 379"/>
                  <a:gd name="T8" fmla="*/ 1 w 48"/>
                  <a:gd name="T9" fmla="*/ 0 h 379"/>
                  <a:gd name="T10" fmla="*/ 1 w 48"/>
                  <a:gd name="T11" fmla="*/ 0 h 379"/>
                  <a:gd name="T12" fmla="*/ 1 w 48"/>
                  <a:gd name="T13" fmla="*/ 0 h 379"/>
                  <a:gd name="T14" fmla="*/ 1 w 48"/>
                  <a:gd name="T15" fmla="*/ 0 h 379"/>
                  <a:gd name="T16" fmla="*/ 1 w 48"/>
                  <a:gd name="T17" fmla="*/ 0 h 379"/>
                  <a:gd name="T18" fmla="*/ 1 w 48"/>
                  <a:gd name="T19" fmla="*/ 0 h 379"/>
                  <a:gd name="T20" fmla="*/ 1 w 48"/>
                  <a:gd name="T21" fmla="*/ 0 h 379"/>
                  <a:gd name="T22" fmla="*/ 0 w 48"/>
                  <a:gd name="T23" fmla="*/ 0 h 379"/>
                  <a:gd name="T24" fmla="*/ 1 w 48"/>
                  <a:gd name="T25" fmla="*/ 0 h 379"/>
                  <a:gd name="T26" fmla="*/ 1 w 48"/>
                  <a:gd name="T27" fmla="*/ 0 h 3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8"/>
                  <a:gd name="T43" fmla="*/ 0 h 379"/>
                  <a:gd name="T44" fmla="*/ 48 w 48"/>
                  <a:gd name="T45" fmla="*/ 379 h 37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8" h="379">
                    <a:moveTo>
                      <a:pt x="6" y="1"/>
                    </a:moveTo>
                    <a:lnTo>
                      <a:pt x="48" y="379"/>
                    </a:lnTo>
                    <a:lnTo>
                      <a:pt x="47" y="379"/>
                    </a:lnTo>
                    <a:lnTo>
                      <a:pt x="43" y="378"/>
                    </a:lnTo>
                    <a:lnTo>
                      <a:pt x="39" y="375"/>
                    </a:lnTo>
                    <a:lnTo>
                      <a:pt x="35" y="371"/>
                    </a:lnTo>
                    <a:lnTo>
                      <a:pt x="30" y="366"/>
                    </a:lnTo>
                    <a:lnTo>
                      <a:pt x="26" y="362"/>
                    </a:lnTo>
                    <a:lnTo>
                      <a:pt x="22" y="355"/>
                    </a:lnTo>
                    <a:lnTo>
                      <a:pt x="19" y="349"/>
                    </a:lnTo>
                    <a:lnTo>
                      <a:pt x="29" y="346"/>
                    </a:lnTo>
                    <a:lnTo>
                      <a:pt x="0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5" name="Freeform 125"/>
              <p:cNvSpPr>
                <a:spLocks/>
              </p:cNvSpPr>
              <p:nvPr/>
            </p:nvSpPr>
            <p:spPr bwMode="auto">
              <a:xfrm>
                <a:off x="772" y="3191"/>
                <a:ext cx="80" cy="247"/>
              </a:xfrm>
              <a:custGeom>
                <a:avLst/>
                <a:gdLst>
                  <a:gd name="T0" fmla="*/ 1 w 160"/>
                  <a:gd name="T1" fmla="*/ 1 h 494"/>
                  <a:gd name="T2" fmla="*/ 1 w 160"/>
                  <a:gd name="T3" fmla="*/ 1 h 494"/>
                  <a:gd name="T4" fmla="*/ 1 w 160"/>
                  <a:gd name="T5" fmla="*/ 1 h 494"/>
                  <a:gd name="T6" fmla="*/ 1 w 160"/>
                  <a:gd name="T7" fmla="*/ 1 h 494"/>
                  <a:gd name="T8" fmla="*/ 1 w 160"/>
                  <a:gd name="T9" fmla="*/ 1 h 494"/>
                  <a:gd name="T10" fmla="*/ 1 w 160"/>
                  <a:gd name="T11" fmla="*/ 1 h 494"/>
                  <a:gd name="T12" fmla="*/ 1 w 160"/>
                  <a:gd name="T13" fmla="*/ 1 h 494"/>
                  <a:gd name="T14" fmla="*/ 1 w 160"/>
                  <a:gd name="T15" fmla="*/ 1 h 494"/>
                  <a:gd name="T16" fmla="*/ 1 w 160"/>
                  <a:gd name="T17" fmla="*/ 1 h 494"/>
                  <a:gd name="T18" fmla="*/ 1 w 160"/>
                  <a:gd name="T19" fmla="*/ 1 h 494"/>
                  <a:gd name="T20" fmla="*/ 1 w 160"/>
                  <a:gd name="T21" fmla="*/ 1 h 494"/>
                  <a:gd name="T22" fmla="*/ 1 w 160"/>
                  <a:gd name="T23" fmla="*/ 1 h 494"/>
                  <a:gd name="T24" fmla="*/ 1 w 160"/>
                  <a:gd name="T25" fmla="*/ 1 h 494"/>
                  <a:gd name="T26" fmla="*/ 1 w 160"/>
                  <a:gd name="T27" fmla="*/ 1 h 494"/>
                  <a:gd name="T28" fmla="*/ 1 w 160"/>
                  <a:gd name="T29" fmla="*/ 1 h 494"/>
                  <a:gd name="T30" fmla="*/ 1 w 160"/>
                  <a:gd name="T31" fmla="*/ 1 h 494"/>
                  <a:gd name="T32" fmla="*/ 1 w 160"/>
                  <a:gd name="T33" fmla="*/ 1 h 494"/>
                  <a:gd name="T34" fmla="*/ 1 w 160"/>
                  <a:gd name="T35" fmla="*/ 1 h 494"/>
                  <a:gd name="T36" fmla="*/ 1 w 160"/>
                  <a:gd name="T37" fmla="*/ 1 h 494"/>
                  <a:gd name="T38" fmla="*/ 1 w 160"/>
                  <a:gd name="T39" fmla="*/ 1 h 494"/>
                  <a:gd name="T40" fmla="*/ 1 w 160"/>
                  <a:gd name="T41" fmla="*/ 1 h 494"/>
                  <a:gd name="T42" fmla="*/ 1 w 160"/>
                  <a:gd name="T43" fmla="*/ 1 h 494"/>
                  <a:gd name="T44" fmla="*/ 1 w 160"/>
                  <a:gd name="T45" fmla="*/ 1 h 494"/>
                  <a:gd name="T46" fmla="*/ 1 w 160"/>
                  <a:gd name="T47" fmla="*/ 1 h 494"/>
                  <a:gd name="T48" fmla="*/ 1 w 160"/>
                  <a:gd name="T49" fmla="*/ 1 h 494"/>
                  <a:gd name="T50" fmla="*/ 1 w 160"/>
                  <a:gd name="T51" fmla="*/ 1 h 494"/>
                  <a:gd name="T52" fmla="*/ 1 w 160"/>
                  <a:gd name="T53" fmla="*/ 1 h 494"/>
                  <a:gd name="T54" fmla="*/ 1 w 160"/>
                  <a:gd name="T55" fmla="*/ 1 h 494"/>
                  <a:gd name="T56" fmla="*/ 1 w 160"/>
                  <a:gd name="T57" fmla="*/ 1 h 494"/>
                  <a:gd name="T58" fmla="*/ 1 w 160"/>
                  <a:gd name="T59" fmla="*/ 1 h 494"/>
                  <a:gd name="T60" fmla="*/ 1 w 160"/>
                  <a:gd name="T61" fmla="*/ 1 h 494"/>
                  <a:gd name="T62" fmla="*/ 1 w 160"/>
                  <a:gd name="T63" fmla="*/ 1 h 494"/>
                  <a:gd name="T64" fmla="*/ 1 w 160"/>
                  <a:gd name="T65" fmla="*/ 1 h 494"/>
                  <a:gd name="T66" fmla="*/ 1 w 160"/>
                  <a:gd name="T67" fmla="*/ 1 h 494"/>
                  <a:gd name="T68" fmla="*/ 1 w 160"/>
                  <a:gd name="T69" fmla="*/ 1 h 494"/>
                  <a:gd name="T70" fmla="*/ 1 w 160"/>
                  <a:gd name="T71" fmla="*/ 1 h 494"/>
                  <a:gd name="T72" fmla="*/ 1 w 160"/>
                  <a:gd name="T73" fmla="*/ 1 h 494"/>
                  <a:gd name="T74" fmla="*/ 1 w 160"/>
                  <a:gd name="T75" fmla="*/ 1 h 494"/>
                  <a:gd name="T76" fmla="*/ 1 w 160"/>
                  <a:gd name="T77" fmla="*/ 1 h 494"/>
                  <a:gd name="T78" fmla="*/ 1 w 160"/>
                  <a:gd name="T79" fmla="*/ 1 h 494"/>
                  <a:gd name="T80" fmla="*/ 1 w 160"/>
                  <a:gd name="T81" fmla="*/ 1 h 494"/>
                  <a:gd name="T82" fmla="*/ 1 w 160"/>
                  <a:gd name="T83" fmla="*/ 1 h 494"/>
                  <a:gd name="T84" fmla="*/ 1 w 160"/>
                  <a:gd name="T85" fmla="*/ 1 h 494"/>
                  <a:gd name="T86" fmla="*/ 1 w 160"/>
                  <a:gd name="T87" fmla="*/ 1 h 494"/>
                  <a:gd name="T88" fmla="*/ 1 w 160"/>
                  <a:gd name="T89" fmla="*/ 1 h 494"/>
                  <a:gd name="T90" fmla="*/ 1 w 160"/>
                  <a:gd name="T91" fmla="*/ 1 h 494"/>
                  <a:gd name="T92" fmla="*/ 1 w 160"/>
                  <a:gd name="T93" fmla="*/ 1 h 494"/>
                  <a:gd name="T94" fmla="*/ 1 w 160"/>
                  <a:gd name="T95" fmla="*/ 1 h 494"/>
                  <a:gd name="T96" fmla="*/ 0 w 160"/>
                  <a:gd name="T97" fmla="*/ 1 h 494"/>
                  <a:gd name="T98" fmla="*/ 1 w 160"/>
                  <a:gd name="T99" fmla="*/ 0 h 4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0"/>
                  <a:gd name="T151" fmla="*/ 0 h 494"/>
                  <a:gd name="T152" fmla="*/ 160 w 160"/>
                  <a:gd name="T153" fmla="*/ 494 h 4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0" h="494">
                    <a:moveTo>
                      <a:pt x="8" y="0"/>
                    </a:moveTo>
                    <a:lnTo>
                      <a:pt x="8" y="3"/>
                    </a:lnTo>
                    <a:lnTo>
                      <a:pt x="8" y="7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9" y="18"/>
                    </a:lnTo>
                    <a:lnTo>
                      <a:pt x="9" y="22"/>
                    </a:lnTo>
                    <a:lnTo>
                      <a:pt x="11" y="26"/>
                    </a:lnTo>
                    <a:lnTo>
                      <a:pt x="11" y="30"/>
                    </a:lnTo>
                    <a:lnTo>
                      <a:pt x="11" y="35"/>
                    </a:lnTo>
                    <a:lnTo>
                      <a:pt x="12" y="41"/>
                    </a:lnTo>
                    <a:lnTo>
                      <a:pt x="12" y="46"/>
                    </a:lnTo>
                    <a:lnTo>
                      <a:pt x="12" y="51"/>
                    </a:lnTo>
                    <a:lnTo>
                      <a:pt x="13" y="56"/>
                    </a:lnTo>
                    <a:lnTo>
                      <a:pt x="13" y="63"/>
                    </a:lnTo>
                    <a:lnTo>
                      <a:pt x="15" y="68"/>
                    </a:lnTo>
                    <a:lnTo>
                      <a:pt x="15" y="75"/>
                    </a:lnTo>
                    <a:lnTo>
                      <a:pt x="16" y="81"/>
                    </a:lnTo>
                    <a:lnTo>
                      <a:pt x="16" y="88"/>
                    </a:lnTo>
                    <a:lnTo>
                      <a:pt x="17" y="94"/>
                    </a:lnTo>
                    <a:lnTo>
                      <a:pt x="17" y="101"/>
                    </a:lnTo>
                    <a:lnTo>
                      <a:pt x="19" y="107"/>
                    </a:lnTo>
                    <a:lnTo>
                      <a:pt x="19" y="115"/>
                    </a:lnTo>
                    <a:lnTo>
                      <a:pt x="21" y="122"/>
                    </a:lnTo>
                    <a:lnTo>
                      <a:pt x="21" y="130"/>
                    </a:lnTo>
                    <a:lnTo>
                      <a:pt x="23" y="136"/>
                    </a:lnTo>
                    <a:lnTo>
                      <a:pt x="24" y="144"/>
                    </a:lnTo>
                    <a:lnTo>
                      <a:pt x="25" y="152"/>
                    </a:lnTo>
                    <a:lnTo>
                      <a:pt x="25" y="157"/>
                    </a:lnTo>
                    <a:lnTo>
                      <a:pt x="27" y="165"/>
                    </a:lnTo>
                    <a:lnTo>
                      <a:pt x="27" y="172"/>
                    </a:lnTo>
                    <a:lnTo>
                      <a:pt x="28" y="180"/>
                    </a:lnTo>
                    <a:lnTo>
                      <a:pt x="28" y="186"/>
                    </a:lnTo>
                    <a:lnTo>
                      <a:pt x="29" y="194"/>
                    </a:lnTo>
                    <a:lnTo>
                      <a:pt x="30" y="201"/>
                    </a:lnTo>
                    <a:lnTo>
                      <a:pt x="32" y="208"/>
                    </a:lnTo>
                    <a:lnTo>
                      <a:pt x="32" y="214"/>
                    </a:lnTo>
                    <a:lnTo>
                      <a:pt x="34" y="222"/>
                    </a:lnTo>
                    <a:lnTo>
                      <a:pt x="34" y="228"/>
                    </a:lnTo>
                    <a:lnTo>
                      <a:pt x="36" y="235"/>
                    </a:lnTo>
                    <a:lnTo>
                      <a:pt x="37" y="241"/>
                    </a:lnTo>
                    <a:lnTo>
                      <a:pt x="38" y="248"/>
                    </a:lnTo>
                    <a:lnTo>
                      <a:pt x="38" y="253"/>
                    </a:lnTo>
                    <a:lnTo>
                      <a:pt x="40" y="260"/>
                    </a:lnTo>
                    <a:lnTo>
                      <a:pt x="41" y="265"/>
                    </a:lnTo>
                    <a:lnTo>
                      <a:pt x="42" y="270"/>
                    </a:lnTo>
                    <a:lnTo>
                      <a:pt x="42" y="275"/>
                    </a:lnTo>
                    <a:lnTo>
                      <a:pt x="44" y="282"/>
                    </a:lnTo>
                    <a:lnTo>
                      <a:pt x="45" y="286"/>
                    </a:lnTo>
                    <a:lnTo>
                      <a:pt x="46" y="290"/>
                    </a:lnTo>
                    <a:lnTo>
                      <a:pt x="47" y="295"/>
                    </a:lnTo>
                    <a:lnTo>
                      <a:pt x="49" y="299"/>
                    </a:lnTo>
                    <a:lnTo>
                      <a:pt x="50" y="305"/>
                    </a:lnTo>
                    <a:lnTo>
                      <a:pt x="53" y="312"/>
                    </a:lnTo>
                    <a:lnTo>
                      <a:pt x="54" y="316"/>
                    </a:lnTo>
                    <a:lnTo>
                      <a:pt x="57" y="320"/>
                    </a:lnTo>
                    <a:lnTo>
                      <a:pt x="61" y="324"/>
                    </a:lnTo>
                    <a:lnTo>
                      <a:pt x="65" y="328"/>
                    </a:lnTo>
                    <a:lnTo>
                      <a:pt x="70" y="333"/>
                    </a:lnTo>
                    <a:lnTo>
                      <a:pt x="76" y="337"/>
                    </a:lnTo>
                    <a:lnTo>
                      <a:pt x="82" y="341"/>
                    </a:lnTo>
                    <a:lnTo>
                      <a:pt x="88" y="346"/>
                    </a:lnTo>
                    <a:lnTo>
                      <a:pt x="95" y="350"/>
                    </a:lnTo>
                    <a:lnTo>
                      <a:pt x="101" y="354"/>
                    </a:lnTo>
                    <a:lnTo>
                      <a:pt x="106" y="358"/>
                    </a:lnTo>
                    <a:lnTo>
                      <a:pt x="113" y="362"/>
                    </a:lnTo>
                    <a:lnTo>
                      <a:pt x="118" y="364"/>
                    </a:lnTo>
                    <a:lnTo>
                      <a:pt x="122" y="367"/>
                    </a:lnTo>
                    <a:lnTo>
                      <a:pt x="126" y="368"/>
                    </a:lnTo>
                    <a:lnTo>
                      <a:pt x="130" y="371"/>
                    </a:lnTo>
                    <a:lnTo>
                      <a:pt x="131" y="372"/>
                    </a:lnTo>
                    <a:lnTo>
                      <a:pt x="133" y="374"/>
                    </a:lnTo>
                    <a:lnTo>
                      <a:pt x="160" y="486"/>
                    </a:lnTo>
                    <a:lnTo>
                      <a:pt x="135" y="494"/>
                    </a:lnTo>
                    <a:lnTo>
                      <a:pt x="129" y="396"/>
                    </a:lnTo>
                    <a:lnTo>
                      <a:pt x="127" y="395"/>
                    </a:lnTo>
                    <a:lnTo>
                      <a:pt x="125" y="395"/>
                    </a:lnTo>
                    <a:lnTo>
                      <a:pt x="121" y="392"/>
                    </a:lnTo>
                    <a:lnTo>
                      <a:pt x="118" y="391"/>
                    </a:lnTo>
                    <a:lnTo>
                      <a:pt x="113" y="388"/>
                    </a:lnTo>
                    <a:lnTo>
                      <a:pt x="108" y="385"/>
                    </a:lnTo>
                    <a:lnTo>
                      <a:pt x="101" y="383"/>
                    </a:lnTo>
                    <a:lnTo>
                      <a:pt x="95" y="380"/>
                    </a:lnTo>
                    <a:lnTo>
                      <a:pt x="88" y="376"/>
                    </a:lnTo>
                    <a:lnTo>
                      <a:pt x="82" y="372"/>
                    </a:lnTo>
                    <a:lnTo>
                      <a:pt x="75" y="368"/>
                    </a:lnTo>
                    <a:lnTo>
                      <a:pt x="68" y="364"/>
                    </a:lnTo>
                    <a:lnTo>
                      <a:pt x="62" y="360"/>
                    </a:lnTo>
                    <a:lnTo>
                      <a:pt x="57" y="357"/>
                    </a:lnTo>
                    <a:lnTo>
                      <a:pt x="51" y="353"/>
                    </a:lnTo>
                    <a:lnTo>
                      <a:pt x="47" y="349"/>
                    </a:lnTo>
                    <a:lnTo>
                      <a:pt x="45" y="345"/>
                    </a:lnTo>
                    <a:lnTo>
                      <a:pt x="42" y="340"/>
                    </a:lnTo>
                    <a:lnTo>
                      <a:pt x="41" y="337"/>
                    </a:lnTo>
                    <a:lnTo>
                      <a:pt x="41" y="333"/>
                    </a:lnTo>
                    <a:lnTo>
                      <a:pt x="40" y="329"/>
                    </a:lnTo>
                    <a:lnTo>
                      <a:pt x="38" y="326"/>
                    </a:lnTo>
                    <a:lnTo>
                      <a:pt x="37" y="321"/>
                    </a:lnTo>
                    <a:lnTo>
                      <a:pt x="37" y="316"/>
                    </a:lnTo>
                    <a:lnTo>
                      <a:pt x="36" y="312"/>
                    </a:lnTo>
                    <a:lnTo>
                      <a:pt x="34" y="307"/>
                    </a:lnTo>
                    <a:lnTo>
                      <a:pt x="33" y="301"/>
                    </a:lnTo>
                    <a:lnTo>
                      <a:pt x="32" y="296"/>
                    </a:lnTo>
                    <a:lnTo>
                      <a:pt x="30" y="290"/>
                    </a:lnTo>
                    <a:lnTo>
                      <a:pt x="30" y="284"/>
                    </a:lnTo>
                    <a:lnTo>
                      <a:pt x="29" y="277"/>
                    </a:lnTo>
                    <a:lnTo>
                      <a:pt x="28" y="270"/>
                    </a:lnTo>
                    <a:lnTo>
                      <a:pt x="27" y="263"/>
                    </a:lnTo>
                    <a:lnTo>
                      <a:pt x="27" y="257"/>
                    </a:lnTo>
                    <a:lnTo>
                      <a:pt x="25" y="249"/>
                    </a:lnTo>
                    <a:lnTo>
                      <a:pt x="24" y="243"/>
                    </a:lnTo>
                    <a:lnTo>
                      <a:pt x="23" y="235"/>
                    </a:lnTo>
                    <a:lnTo>
                      <a:pt x="23" y="228"/>
                    </a:lnTo>
                    <a:lnTo>
                      <a:pt x="21" y="220"/>
                    </a:lnTo>
                    <a:lnTo>
                      <a:pt x="21" y="212"/>
                    </a:lnTo>
                    <a:lnTo>
                      <a:pt x="19" y="204"/>
                    </a:lnTo>
                    <a:lnTo>
                      <a:pt x="19" y="197"/>
                    </a:lnTo>
                    <a:lnTo>
                      <a:pt x="17" y="189"/>
                    </a:lnTo>
                    <a:lnTo>
                      <a:pt x="17" y="181"/>
                    </a:lnTo>
                    <a:lnTo>
                      <a:pt x="16" y="173"/>
                    </a:lnTo>
                    <a:lnTo>
                      <a:pt x="16" y="166"/>
                    </a:lnTo>
                    <a:lnTo>
                      <a:pt x="15" y="157"/>
                    </a:lnTo>
                    <a:lnTo>
                      <a:pt x="13" y="149"/>
                    </a:lnTo>
                    <a:lnTo>
                      <a:pt x="12" y="142"/>
                    </a:lnTo>
                    <a:lnTo>
                      <a:pt x="12" y="134"/>
                    </a:lnTo>
                    <a:lnTo>
                      <a:pt x="11" y="126"/>
                    </a:lnTo>
                    <a:lnTo>
                      <a:pt x="11" y="119"/>
                    </a:lnTo>
                    <a:lnTo>
                      <a:pt x="9" y="111"/>
                    </a:lnTo>
                    <a:lnTo>
                      <a:pt x="9" y="105"/>
                    </a:lnTo>
                    <a:lnTo>
                      <a:pt x="8" y="97"/>
                    </a:lnTo>
                    <a:lnTo>
                      <a:pt x="8" y="90"/>
                    </a:lnTo>
                    <a:lnTo>
                      <a:pt x="7" y="83"/>
                    </a:lnTo>
                    <a:lnTo>
                      <a:pt x="7" y="76"/>
                    </a:lnTo>
                    <a:lnTo>
                      <a:pt x="6" y="69"/>
                    </a:lnTo>
                    <a:lnTo>
                      <a:pt x="6" y="64"/>
                    </a:lnTo>
                    <a:lnTo>
                      <a:pt x="4" y="58"/>
                    </a:lnTo>
                    <a:lnTo>
                      <a:pt x="4" y="52"/>
                    </a:lnTo>
                    <a:lnTo>
                      <a:pt x="4" y="46"/>
                    </a:lnTo>
                    <a:lnTo>
                      <a:pt x="3" y="41"/>
                    </a:lnTo>
                    <a:lnTo>
                      <a:pt x="3" y="34"/>
                    </a:lnTo>
                    <a:lnTo>
                      <a:pt x="3" y="30"/>
                    </a:lnTo>
                    <a:lnTo>
                      <a:pt x="2" y="26"/>
                    </a:lnTo>
                    <a:lnTo>
                      <a:pt x="2" y="21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6" name="Freeform 126"/>
              <p:cNvSpPr>
                <a:spLocks/>
              </p:cNvSpPr>
              <p:nvPr/>
            </p:nvSpPr>
            <p:spPr bwMode="auto">
              <a:xfrm>
                <a:off x="857" y="3439"/>
                <a:ext cx="78" cy="270"/>
              </a:xfrm>
              <a:custGeom>
                <a:avLst/>
                <a:gdLst>
                  <a:gd name="T0" fmla="*/ 0 w 157"/>
                  <a:gd name="T1" fmla="*/ 0 h 540"/>
                  <a:gd name="T2" fmla="*/ 0 w 157"/>
                  <a:gd name="T3" fmla="*/ 1 h 540"/>
                  <a:gd name="T4" fmla="*/ 0 w 157"/>
                  <a:gd name="T5" fmla="*/ 1 h 540"/>
                  <a:gd name="T6" fmla="*/ 0 w 157"/>
                  <a:gd name="T7" fmla="*/ 0 h 540"/>
                  <a:gd name="T8" fmla="*/ 0 w 157"/>
                  <a:gd name="T9" fmla="*/ 0 h 540"/>
                  <a:gd name="T10" fmla="*/ 0 w 157"/>
                  <a:gd name="T11" fmla="*/ 0 h 5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7"/>
                  <a:gd name="T19" fmla="*/ 0 h 540"/>
                  <a:gd name="T20" fmla="*/ 157 w 157"/>
                  <a:gd name="T21" fmla="*/ 540 h 5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7" h="540">
                    <a:moveTo>
                      <a:pt x="0" y="0"/>
                    </a:moveTo>
                    <a:lnTo>
                      <a:pt x="112" y="513"/>
                    </a:lnTo>
                    <a:lnTo>
                      <a:pt x="157" y="540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7" name="Freeform 127"/>
              <p:cNvSpPr>
                <a:spLocks/>
              </p:cNvSpPr>
              <p:nvPr/>
            </p:nvSpPr>
            <p:spPr bwMode="auto">
              <a:xfrm>
                <a:off x="1074" y="3078"/>
                <a:ext cx="89" cy="67"/>
              </a:xfrm>
              <a:custGeom>
                <a:avLst/>
                <a:gdLst>
                  <a:gd name="T0" fmla="*/ 0 w 179"/>
                  <a:gd name="T1" fmla="*/ 1 h 133"/>
                  <a:gd name="T2" fmla="*/ 0 w 179"/>
                  <a:gd name="T3" fmla="*/ 1 h 133"/>
                  <a:gd name="T4" fmla="*/ 0 w 179"/>
                  <a:gd name="T5" fmla="*/ 1 h 133"/>
                  <a:gd name="T6" fmla="*/ 0 w 179"/>
                  <a:gd name="T7" fmla="*/ 0 h 133"/>
                  <a:gd name="T8" fmla="*/ 0 w 179"/>
                  <a:gd name="T9" fmla="*/ 1 h 133"/>
                  <a:gd name="T10" fmla="*/ 0 w 179"/>
                  <a:gd name="T11" fmla="*/ 1 h 133"/>
                  <a:gd name="T12" fmla="*/ 0 w 179"/>
                  <a:gd name="T13" fmla="*/ 1 h 133"/>
                  <a:gd name="T14" fmla="*/ 0 w 179"/>
                  <a:gd name="T15" fmla="*/ 1 h 133"/>
                  <a:gd name="T16" fmla="*/ 0 w 179"/>
                  <a:gd name="T17" fmla="*/ 1 h 133"/>
                  <a:gd name="T18" fmla="*/ 0 w 179"/>
                  <a:gd name="T19" fmla="*/ 1 h 133"/>
                  <a:gd name="T20" fmla="*/ 0 w 179"/>
                  <a:gd name="T21" fmla="*/ 1 h 133"/>
                  <a:gd name="T22" fmla="*/ 0 w 179"/>
                  <a:gd name="T23" fmla="*/ 1 h 1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9"/>
                  <a:gd name="T37" fmla="*/ 0 h 133"/>
                  <a:gd name="T38" fmla="*/ 179 w 179"/>
                  <a:gd name="T39" fmla="*/ 133 h 1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9" h="133">
                    <a:moveTo>
                      <a:pt x="74" y="43"/>
                    </a:moveTo>
                    <a:lnTo>
                      <a:pt x="72" y="1"/>
                    </a:lnTo>
                    <a:lnTo>
                      <a:pt x="91" y="40"/>
                    </a:lnTo>
                    <a:lnTo>
                      <a:pt x="155" y="0"/>
                    </a:lnTo>
                    <a:lnTo>
                      <a:pt x="106" y="49"/>
                    </a:lnTo>
                    <a:lnTo>
                      <a:pt x="179" y="93"/>
                    </a:lnTo>
                    <a:lnTo>
                      <a:pt x="88" y="73"/>
                    </a:lnTo>
                    <a:lnTo>
                      <a:pt x="33" y="133"/>
                    </a:lnTo>
                    <a:lnTo>
                      <a:pt x="65" y="65"/>
                    </a:lnTo>
                    <a:lnTo>
                      <a:pt x="0" y="52"/>
                    </a:lnTo>
                    <a:lnTo>
                      <a:pt x="74" y="43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8" name="Freeform 128"/>
              <p:cNvSpPr>
                <a:spLocks/>
              </p:cNvSpPr>
              <p:nvPr/>
            </p:nvSpPr>
            <p:spPr bwMode="auto">
              <a:xfrm>
                <a:off x="886" y="3360"/>
                <a:ext cx="62" cy="75"/>
              </a:xfrm>
              <a:custGeom>
                <a:avLst/>
                <a:gdLst>
                  <a:gd name="T0" fmla="*/ 1 w 123"/>
                  <a:gd name="T1" fmla="*/ 1 h 150"/>
                  <a:gd name="T2" fmla="*/ 0 w 123"/>
                  <a:gd name="T3" fmla="*/ 1 h 150"/>
                  <a:gd name="T4" fmla="*/ 1 w 123"/>
                  <a:gd name="T5" fmla="*/ 1 h 150"/>
                  <a:gd name="T6" fmla="*/ 1 w 123"/>
                  <a:gd name="T7" fmla="*/ 0 h 150"/>
                  <a:gd name="T8" fmla="*/ 1 w 123"/>
                  <a:gd name="T9" fmla="*/ 1 h 150"/>
                  <a:gd name="T10" fmla="*/ 1 w 123"/>
                  <a:gd name="T11" fmla="*/ 1 h 150"/>
                  <a:gd name="T12" fmla="*/ 1 w 123"/>
                  <a:gd name="T13" fmla="*/ 1 h 150"/>
                  <a:gd name="T14" fmla="*/ 1 w 123"/>
                  <a:gd name="T15" fmla="*/ 1 h 150"/>
                  <a:gd name="T16" fmla="*/ 1 w 123"/>
                  <a:gd name="T17" fmla="*/ 1 h 150"/>
                  <a:gd name="T18" fmla="*/ 1 w 123"/>
                  <a:gd name="T19" fmla="*/ 1 h 150"/>
                  <a:gd name="T20" fmla="*/ 1 w 123"/>
                  <a:gd name="T21" fmla="*/ 1 h 150"/>
                  <a:gd name="T22" fmla="*/ 1 w 123"/>
                  <a:gd name="T23" fmla="*/ 1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3"/>
                  <a:gd name="T37" fmla="*/ 0 h 150"/>
                  <a:gd name="T38" fmla="*/ 123 w 123"/>
                  <a:gd name="T39" fmla="*/ 150 h 1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3" h="150">
                    <a:moveTo>
                      <a:pt x="42" y="83"/>
                    </a:moveTo>
                    <a:lnTo>
                      <a:pt x="0" y="75"/>
                    </a:lnTo>
                    <a:lnTo>
                      <a:pt x="43" y="59"/>
                    </a:lnTo>
                    <a:lnTo>
                      <a:pt x="31" y="0"/>
                    </a:lnTo>
                    <a:lnTo>
                      <a:pt x="59" y="57"/>
                    </a:lnTo>
                    <a:lnTo>
                      <a:pt x="111" y="15"/>
                    </a:lnTo>
                    <a:lnTo>
                      <a:pt x="77" y="71"/>
                    </a:lnTo>
                    <a:lnTo>
                      <a:pt x="123" y="127"/>
                    </a:lnTo>
                    <a:lnTo>
                      <a:pt x="68" y="88"/>
                    </a:lnTo>
                    <a:lnTo>
                      <a:pt x="28" y="150"/>
                    </a:lnTo>
                    <a:lnTo>
                      <a:pt x="42" y="83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9" name="Freeform 133"/>
              <p:cNvSpPr>
                <a:spLocks/>
              </p:cNvSpPr>
              <p:nvPr/>
            </p:nvSpPr>
            <p:spPr bwMode="auto">
              <a:xfrm>
                <a:off x="1500" y="3633"/>
                <a:ext cx="137" cy="137"/>
              </a:xfrm>
              <a:custGeom>
                <a:avLst/>
                <a:gdLst>
                  <a:gd name="T0" fmla="*/ 0 w 275"/>
                  <a:gd name="T1" fmla="*/ 1 h 274"/>
                  <a:gd name="T2" fmla="*/ 0 w 275"/>
                  <a:gd name="T3" fmla="*/ 1 h 274"/>
                  <a:gd name="T4" fmla="*/ 0 w 275"/>
                  <a:gd name="T5" fmla="*/ 1 h 274"/>
                  <a:gd name="T6" fmla="*/ 0 w 275"/>
                  <a:gd name="T7" fmla="*/ 1 h 274"/>
                  <a:gd name="T8" fmla="*/ 0 w 275"/>
                  <a:gd name="T9" fmla="*/ 1 h 274"/>
                  <a:gd name="T10" fmla="*/ 0 w 275"/>
                  <a:gd name="T11" fmla="*/ 1 h 274"/>
                  <a:gd name="T12" fmla="*/ 0 w 275"/>
                  <a:gd name="T13" fmla="*/ 1 h 274"/>
                  <a:gd name="T14" fmla="*/ 0 w 275"/>
                  <a:gd name="T15" fmla="*/ 1 h 274"/>
                  <a:gd name="T16" fmla="*/ 0 w 275"/>
                  <a:gd name="T17" fmla="*/ 1 h 274"/>
                  <a:gd name="T18" fmla="*/ 0 w 275"/>
                  <a:gd name="T19" fmla="*/ 1 h 274"/>
                  <a:gd name="T20" fmla="*/ 0 w 275"/>
                  <a:gd name="T21" fmla="*/ 1 h 274"/>
                  <a:gd name="T22" fmla="*/ 0 w 275"/>
                  <a:gd name="T23" fmla="*/ 1 h 274"/>
                  <a:gd name="T24" fmla="*/ 0 w 275"/>
                  <a:gd name="T25" fmla="*/ 1 h 274"/>
                  <a:gd name="T26" fmla="*/ 0 w 275"/>
                  <a:gd name="T27" fmla="*/ 1 h 274"/>
                  <a:gd name="T28" fmla="*/ 0 w 275"/>
                  <a:gd name="T29" fmla="*/ 1 h 274"/>
                  <a:gd name="T30" fmla="*/ 0 w 275"/>
                  <a:gd name="T31" fmla="*/ 1 h 274"/>
                  <a:gd name="T32" fmla="*/ 0 w 275"/>
                  <a:gd name="T33" fmla="*/ 1 h 274"/>
                  <a:gd name="T34" fmla="*/ 0 w 275"/>
                  <a:gd name="T35" fmla="*/ 1 h 274"/>
                  <a:gd name="T36" fmla="*/ 0 w 275"/>
                  <a:gd name="T37" fmla="*/ 1 h 274"/>
                  <a:gd name="T38" fmla="*/ 0 w 275"/>
                  <a:gd name="T39" fmla="*/ 0 h 274"/>
                  <a:gd name="T40" fmla="*/ 0 w 275"/>
                  <a:gd name="T41" fmla="*/ 0 h 274"/>
                  <a:gd name="T42" fmla="*/ 0 w 275"/>
                  <a:gd name="T43" fmla="*/ 1 h 274"/>
                  <a:gd name="T44" fmla="*/ 0 w 275"/>
                  <a:gd name="T45" fmla="*/ 1 h 274"/>
                  <a:gd name="T46" fmla="*/ 0 w 275"/>
                  <a:gd name="T47" fmla="*/ 1 h 274"/>
                  <a:gd name="T48" fmla="*/ 0 w 275"/>
                  <a:gd name="T49" fmla="*/ 1 h 274"/>
                  <a:gd name="T50" fmla="*/ 0 w 275"/>
                  <a:gd name="T51" fmla="*/ 1 h 274"/>
                  <a:gd name="T52" fmla="*/ 0 w 275"/>
                  <a:gd name="T53" fmla="*/ 1 h 274"/>
                  <a:gd name="T54" fmla="*/ 0 w 275"/>
                  <a:gd name="T55" fmla="*/ 1 h 274"/>
                  <a:gd name="T56" fmla="*/ 0 w 275"/>
                  <a:gd name="T57" fmla="*/ 1 h 274"/>
                  <a:gd name="T58" fmla="*/ 0 w 275"/>
                  <a:gd name="T59" fmla="*/ 1 h 274"/>
                  <a:gd name="T60" fmla="*/ 0 w 275"/>
                  <a:gd name="T61" fmla="*/ 1 h 274"/>
                  <a:gd name="T62" fmla="*/ 0 w 275"/>
                  <a:gd name="T63" fmla="*/ 1 h 274"/>
                  <a:gd name="T64" fmla="*/ 0 w 275"/>
                  <a:gd name="T65" fmla="*/ 1 h 274"/>
                  <a:gd name="T66" fmla="*/ 0 w 275"/>
                  <a:gd name="T67" fmla="*/ 1 h 274"/>
                  <a:gd name="T68" fmla="*/ 0 w 275"/>
                  <a:gd name="T69" fmla="*/ 1 h 274"/>
                  <a:gd name="T70" fmla="*/ 0 w 275"/>
                  <a:gd name="T71" fmla="*/ 1 h 274"/>
                  <a:gd name="T72" fmla="*/ 0 w 275"/>
                  <a:gd name="T73" fmla="*/ 1 h 274"/>
                  <a:gd name="T74" fmla="*/ 0 w 275"/>
                  <a:gd name="T75" fmla="*/ 1 h 274"/>
                  <a:gd name="T76" fmla="*/ 0 w 275"/>
                  <a:gd name="T77" fmla="*/ 1 h 274"/>
                  <a:gd name="T78" fmla="*/ 0 w 275"/>
                  <a:gd name="T79" fmla="*/ 1 h 274"/>
                  <a:gd name="T80" fmla="*/ 0 w 275"/>
                  <a:gd name="T81" fmla="*/ 1 h 274"/>
                  <a:gd name="T82" fmla="*/ 0 w 275"/>
                  <a:gd name="T83" fmla="*/ 1 h 274"/>
                  <a:gd name="T84" fmla="*/ 0 w 275"/>
                  <a:gd name="T85" fmla="*/ 1 h 274"/>
                  <a:gd name="T86" fmla="*/ 0 w 275"/>
                  <a:gd name="T87" fmla="*/ 1 h 274"/>
                  <a:gd name="T88" fmla="*/ 0 w 275"/>
                  <a:gd name="T89" fmla="*/ 1 h 274"/>
                  <a:gd name="T90" fmla="*/ 0 w 275"/>
                  <a:gd name="T91" fmla="*/ 1 h 274"/>
                  <a:gd name="T92" fmla="*/ 0 w 275"/>
                  <a:gd name="T93" fmla="*/ 1 h 274"/>
                  <a:gd name="T94" fmla="*/ 0 w 275"/>
                  <a:gd name="T95" fmla="*/ 1 h 274"/>
                  <a:gd name="T96" fmla="*/ 0 w 275"/>
                  <a:gd name="T97" fmla="*/ 1 h 274"/>
                  <a:gd name="T98" fmla="*/ 0 w 275"/>
                  <a:gd name="T99" fmla="*/ 1 h 274"/>
                  <a:gd name="T100" fmla="*/ 0 w 275"/>
                  <a:gd name="T101" fmla="*/ 1 h 274"/>
                  <a:gd name="T102" fmla="*/ 0 w 275"/>
                  <a:gd name="T103" fmla="*/ 1 h 274"/>
                  <a:gd name="T104" fmla="*/ 0 w 275"/>
                  <a:gd name="T105" fmla="*/ 1 h 274"/>
                  <a:gd name="T106" fmla="*/ 0 w 275"/>
                  <a:gd name="T107" fmla="*/ 1 h 274"/>
                  <a:gd name="T108" fmla="*/ 0 w 275"/>
                  <a:gd name="T109" fmla="*/ 1 h 27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75"/>
                  <a:gd name="T166" fmla="*/ 0 h 274"/>
                  <a:gd name="T167" fmla="*/ 275 w 275"/>
                  <a:gd name="T168" fmla="*/ 274 h 27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75" h="274">
                    <a:moveTo>
                      <a:pt x="106" y="274"/>
                    </a:moveTo>
                    <a:lnTo>
                      <a:pt x="106" y="274"/>
                    </a:lnTo>
                    <a:lnTo>
                      <a:pt x="107" y="273"/>
                    </a:lnTo>
                    <a:lnTo>
                      <a:pt x="110" y="273"/>
                    </a:lnTo>
                    <a:lnTo>
                      <a:pt x="115" y="271"/>
                    </a:lnTo>
                    <a:lnTo>
                      <a:pt x="121" y="270"/>
                    </a:lnTo>
                    <a:lnTo>
                      <a:pt x="126" y="269"/>
                    </a:lnTo>
                    <a:lnTo>
                      <a:pt x="130" y="267"/>
                    </a:lnTo>
                    <a:lnTo>
                      <a:pt x="132" y="266"/>
                    </a:lnTo>
                    <a:lnTo>
                      <a:pt x="136" y="266"/>
                    </a:lnTo>
                    <a:lnTo>
                      <a:pt x="140" y="265"/>
                    </a:lnTo>
                    <a:lnTo>
                      <a:pt x="144" y="263"/>
                    </a:lnTo>
                    <a:lnTo>
                      <a:pt x="148" y="261"/>
                    </a:lnTo>
                    <a:lnTo>
                      <a:pt x="152" y="259"/>
                    </a:lnTo>
                    <a:lnTo>
                      <a:pt x="157" y="258"/>
                    </a:lnTo>
                    <a:lnTo>
                      <a:pt x="161" y="257"/>
                    </a:lnTo>
                    <a:lnTo>
                      <a:pt x="165" y="255"/>
                    </a:lnTo>
                    <a:lnTo>
                      <a:pt x="170" y="253"/>
                    </a:lnTo>
                    <a:lnTo>
                      <a:pt x="176" y="252"/>
                    </a:lnTo>
                    <a:lnTo>
                      <a:pt x="180" y="249"/>
                    </a:lnTo>
                    <a:lnTo>
                      <a:pt x="185" y="246"/>
                    </a:lnTo>
                    <a:lnTo>
                      <a:pt x="189" y="245"/>
                    </a:lnTo>
                    <a:lnTo>
                      <a:pt x="194" y="242"/>
                    </a:lnTo>
                    <a:lnTo>
                      <a:pt x="198" y="240"/>
                    </a:lnTo>
                    <a:lnTo>
                      <a:pt x="203" y="237"/>
                    </a:lnTo>
                    <a:lnTo>
                      <a:pt x="208" y="235"/>
                    </a:lnTo>
                    <a:lnTo>
                      <a:pt x="214" y="232"/>
                    </a:lnTo>
                    <a:lnTo>
                      <a:pt x="218" y="229"/>
                    </a:lnTo>
                    <a:lnTo>
                      <a:pt x="221" y="225"/>
                    </a:lnTo>
                    <a:lnTo>
                      <a:pt x="225" y="221"/>
                    </a:lnTo>
                    <a:lnTo>
                      <a:pt x="231" y="219"/>
                    </a:lnTo>
                    <a:lnTo>
                      <a:pt x="235" y="215"/>
                    </a:lnTo>
                    <a:lnTo>
                      <a:pt x="239" y="212"/>
                    </a:lnTo>
                    <a:lnTo>
                      <a:pt x="242" y="208"/>
                    </a:lnTo>
                    <a:lnTo>
                      <a:pt x="246" y="204"/>
                    </a:lnTo>
                    <a:lnTo>
                      <a:pt x="249" y="200"/>
                    </a:lnTo>
                    <a:lnTo>
                      <a:pt x="253" y="196"/>
                    </a:lnTo>
                    <a:lnTo>
                      <a:pt x="256" y="193"/>
                    </a:lnTo>
                    <a:lnTo>
                      <a:pt x="259" y="189"/>
                    </a:lnTo>
                    <a:lnTo>
                      <a:pt x="262" y="183"/>
                    </a:lnTo>
                    <a:lnTo>
                      <a:pt x="265" y="179"/>
                    </a:lnTo>
                    <a:lnTo>
                      <a:pt x="266" y="174"/>
                    </a:lnTo>
                    <a:lnTo>
                      <a:pt x="269" y="170"/>
                    </a:lnTo>
                    <a:lnTo>
                      <a:pt x="270" y="165"/>
                    </a:lnTo>
                    <a:lnTo>
                      <a:pt x="273" y="160"/>
                    </a:lnTo>
                    <a:lnTo>
                      <a:pt x="273" y="155"/>
                    </a:lnTo>
                    <a:lnTo>
                      <a:pt x="274" y="149"/>
                    </a:lnTo>
                    <a:lnTo>
                      <a:pt x="274" y="143"/>
                    </a:lnTo>
                    <a:lnTo>
                      <a:pt x="275" y="138"/>
                    </a:lnTo>
                    <a:lnTo>
                      <a:pt x="275" y="132"/>
                    </a:lnTo>
                    <a:lnTo>
                      <a:pt x="275" y="127"/>
                    </a:lnTo>
                    <a:lnTo>
                      <a:pt x="274" y="120"/>
                    </a:lnTo>
                    <a:lnTo>
                      <a:pt x="273" y="114"/>
                    </a:lnTo>
                    <a:lnTo>
                      <a:pt x="270" y="107"/>
                    </a:lnTo>
                    <a:lnTo>
                      <a:pt x="269" y="102"/>
                    </a:lnTo>
                    <a:lnTo>
                      <a:pt x="266" y="94"/>
                    </a:lnTo>
                    <a:lnTo>
                      <a:pt x="265" y="88"/>
                    </a:lnTo>
                    <a:lnTo>
                      <a:pt x="261" y="81"/>
                    </a:lnTo>
                    <a:lnTo>
                      <a:pt x="258" y="75"/>
                    </a:lnTo>
                    <a:lnTo>
                      <a:pt x="253" y="67"/>
                    </a:lnTo>
                    <a:lnTo>
                      <a:pt x="249" y="60"/>
                    </a:lnTo>
                    <a:lnTo>
                      <a:pt x="245" y="54"/>
                    </a:lnTo>
                    <a:lnTo>
                      <a:pt x="241" y="48"/>
                    </a:lnTo>
                    <a:lnTo>
                      <a:pt x="236" y="42"/>
                    </a:lnTo>
                    <a:lnTo>
                      <a:pt x="231" y="38"/>
                    </a:lnTo>
                    <a:lnTo>
                      <a:pt x="227" y="33"/>
                    </a:lnTo>
                    <a:lnTo>
                      <a:pt x="223" y="29"/>
                    </a:lnTo>
                    <a:lnTo>
                      <a:pt x="216" y="25"/>
                    </a:lnTo>
                    <a:lnTo>
                      <a:pt x="212" y="21"/>
                    </a:lnTo>
                    <a:lnTo>
                      <a:pt x="207" y="17"/>
                    </a:lnTo>
                    <a:lnTo>
                      <a:pt x="202" y="14"/>
                    </a:lnTo>
                    <a:lnTo>
                      <a:pt x="197" y="12"/>
                    </a:lnTo>
                    <a:lnTo>
                      <a:pt x="191" y="9"/>
                    </a:lnTo>
                    <a:lnTo>
                      <a:pt x="186" y="8"/>
                    </a:lnTo>
                    <a:lnTo>
                      <a:pt x="182" y="5"/>
                    </a:lnTo>
                    <a:lnTo>
                      <a:pt x="176" y="4"/>
                    </a:lnTo>
                    <a:lnTo>
                      <a:pt x="170" y="2"/>
                    </a:lnTo>
                    <a:lnTo>
                      <a:pt x="164" y="1"/>
                    </a:lnTo>
                    <a:lnTo>
                      <a:pt x="160" y="1"/>
                    </a:lnTo>
                    <a:lnTo>
                      <a:pt x="153" y="0"/>
                    </a:lnTo>
                    <a:lnTo>
                      <a:pt x="148" y="0"/>
                    </a:lnTo>
                    <a:lnTo>
                      <a:pt x="143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6" y="1"/>
                    </a:lnTo>
                    <a:lnTo>
                      <a:pt x="121" y="1"/>
                    </a:lnTo>
                    <a:lnTo>
                      <a:pt x="115" y="4"/>
                    </a:lnTo>
                    <a:lnTo>
                      <a:pt x="110" y="4"/>
                    </a:lnTo>
                    <a:lnTo>
                      <a:pt x="106" y="6"/>
                    </a:lnTo>
                    <a:lnTo>
                      <a:pt x="100" y="9"/>
                    </a:lnTo>
                    <a:lnTo>
                      <a:pt x="96" y="10"/>
                    </a:lnTo>
                    <a:lnTo>
                      <a:pt x="89" y="13"/>
                    </a:lnTo>
                    <a:lnTo>
                      <a:pt x="85" y="14"/>
                    </a:lnTo>
                    <a:lnTo>
                      <a:pt x="80" y="17"/>
                    </a:lnTo>
                    <a:lnTo>
                      <a:pt x="75" y="20"/>
                    </a:lnTo>
                    <a:lnTo>
                      <a:pt x="69" y="22"/>
                    </a:lnTo>
                    <a:lnTo>
                      <a:pt x="66" y="25"/>
                    </a:lnTo>
                    <a:lnTo>
                      <a:pt x="60" y="27"/>
                    </a:lnTo>
                    <a:lnTo>
                      <a:pt x="56" y="31"/>
                    </a:lnTo>
                    <a:lnTo>
                      <a:pt x="52" y="35"/>
                    </a:lnTo>
                    <a:lnTo>
                      <a:pt x="47" y="38"/>
                    </a:lnTo>
                    <a:lnTo>
                      <a:pt x="43" y="42"/>
                    </a:lnTo>
                    <a:lnTo>
                      <a:pt x="41" y="46"/>
                    </a:lnTo>
                    <a:lnTo>
                      <a:pt x="35" y="50"/>
                    </a:lnTo>
                    <a:lnTo>
                      <a:pt x="31" y="54"/>
                    </a:lnTo>
                    <a:lnTo>
                      <a:pt x="29" y="58"/>
                    </a:lnTo>
                    <a:lnTo>
                      <a:pt x="25" y="61"/>
                    </a:lnTo>
                    <a:lnTo>
                      <a:pt x="21" y="65"/>
                    </a:lnTo>
                    <a:lnTo>
                      <a:pt x="18" y="69"/>
                    </a:lnTo>
                    <a:lnTo>
                      <a:pt x="16" y="73"/>
                    </a:lnTo>
                    <a:lnTo>
                      <a:pt x="13" y="77"/>
                    </a:lnTo>
                    <a:lnTo>
                      <a:pt x="11" y="81"/>
                    </a:lnTo>
                    <a:lnTo>
                      <a:pt x="9" y="86"/>
                    </a:lnTo>
                    <a:lnTo>
                      <a:pt x="7" y="90"/>
                    </a:lnTo>
                    <a:lnTo>
                      <a:pt x="5" y="96"/>
                    </a:lnTo>
                    <a:lnTo>
                      <a:pt x="4" y="99"/>
                    </a:lnTo>
                    <a:lnTo>
                      <a:pt x="3" y="103"/>
                    </a:lnTo>
                    <a:lnTo>
                      <a:pt x="1" y="109"/>
                    </a:lnTo>
                    <a:lnTo>
                      <a:pt x="1" y="114"/>
                    </a:lnTo>
                    <a:lnTo>
                      <a:pt x="0" y="118"/>
                    </a:lnTo>
                    <a:lnTo>
                      <a:pt x="0" y="122"/>
                    </a:lnTo>
                    <a:lnTo>
                      <a:pt x="0" y="127"/>
                    </a:lnTo>
                    <a:lnTo>
                      <a:pt x="0" y="131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1" y="143"/>
                    </a:lnTo>
                    <a:lnTo>
                      <a:pt x="3" y="147"/>
                    </a:lnTo>
                    <a:lnTo>
                      <a:pt x="4" y="155"/>
                    </a:lnTo>
                    <a:lnTo>
                      <a:pt x="7" y="162"/>
                    </a:lnTo>
                    <a:lnTo>
                      <a:pt x="8" y="168"/>
                    </a:lnTo>
                    <a:lnTo>
                      <a:pt x="13" y="174"/>
                    </a:lnTo>
                    <a:lnTo>
                      <a:pt x="16" y="179"/>
                    </a:lnTo>
                    <a:lnTo>
                      <a:pt x="21" y="185"/>
                    </a:lnTo>
                    <a:lnTo>
                      <a:pt x="25" y="189"/>
                    </a:lnTo>
                    <a:lnTo>
                      <a:pt x="30" y="193"/>
                    </a:lnTo>
                    <a:lnTo>
                      <a:pt x="34" y="196"/>
                    </a:lnTo>
                    <a:lnTo>
                      <a:pt x="41" y="200"/>
                    </a:lnTo>
                    <a:lnTo>
                      <a:pt x="46" y="202"/>
                    </a:lnTo>
                    <a:lnTo>
                      <a:pt x="52" y="204"/>
                    </a:lnTo>
                    <a:lnTo>
                      <a:pt x="59" y="207"/>
                    </a:lnTo>
                    <a:lnTo>
                      <a:pt x="66" y="208"/>
                    </a:lnTo>
                    <a:lnTo>
                      <a:pt x="71" y="210"/>
                    </a:lnTo>
                    <a:lnTo>
                      <a:pt x="77" y="211"/>
                    </a:lnTo>
                    <a:lnTo>
                      <a:pt x="84" y="211"/>
                    </a:lnTo>
                    <a:lnTo>
                      <a:pt x="90" y="211"/>
                    </a:lnTo>
                    <a:lnTo>
                      <a:pt x="97" y="211"/>
                    </a:lnTo>
                    <a:lnTo>
                      <a:pt x="102" y="211"/>
                    </a:lnTo>
                    <a:lnTo>
                      <a:pt x="109" y="208"/>
                    </a:lnTo>
                    <a:lnTo>
                      <a:pt x="115" y="208"/>
                    </a:lnTo>
                    <a:lnTo>
                      <a:pt x="122" y="206"/>
                    </a:lnTo>
                    <a:lnTo>
                      <a:pt x="127" y="204"/>
                    </a:lnTo>
                    <a:lnTo>
                      <a:pt x="132" y="203"/>
                    </a:lnTo>
                    <a:lnTo>
                      <a:pt x="138" y="200"/>
                    </a:lnTo>
                    <a:lnTo>
                      <a:pt x="143" y="198"/>
                    </a:lnTo>
                    <a:lnTo>
                      <a:pt x="148" y="195"/>
                    </a:lnTo>
                    <a:lnTo>
                      <a:pt x="152" y="193"/>
                    </a:lnTo>
                    <a:lnTo>
                      <a:pt x="157" y="190"/>
                    </a:lnTo>
                    <a:lnTo>
                      <a:pt x="160" y="185"/>
                    </a:lnTo>
                    <a:lnTo>
                      <a:pt x="163" y="182"/>
                    </a:lnTo>
                    <a:lnTo>
                      <a:pt x="166" y="178"/>
                    </a:lnTo>
                    <a:lnTo>
                      <a:pt x="170" y="174"/>
                    </a:lnTo>
                    <a:lnTo>
                      <a:pt x="173" y="170"/>
                    </a:lnTo>
                    <a:lnTo>
                      <a:pt x="176" y="166"/>
                    </a:lnTo>
                    <a:lnTo>
                      <a:pt x="178" y="162"/>
                    </a:lnTo>
                    <a:lnTo>
                      <a:pt x="181" y="158"/>
                    </a:lnTo>
                    <a:lnTo>
                      <a:pt x="182" y="153"/>
                    </a:lnTo>
                    <a:lnTo>
                      <a:pt x="185" y="149"/>
                    </a:lnTo>
                    <a:lnTo>
                      <a:pt x="186" y="144"/>
                    </a:lnTo>
                    <a:lnTo>
                      <a:pt x="189" y="140"/>
                    </a:lnTo>
                    <a:lnTo>
                      <a:pt x="189" y="136"/>
                    </a:lnTo>
                    <a:lnTo>
                      <a:pt x="190" y="131"/>
                    </a:lnTo>
                    <a:lnTo>
                      <a:pt x="190" y="127"/>
                    </a:lnTo>
                    <a:lnTo>
                      <a:pt x="191" y="123"/>
                    </a:lnTo>
                    <a:lnTo>
                      <a:pt x="191" y="118"/>
                    </a:lnTo>
                    <a:lnTo>
                      <a:pt x="191" y="114"/>
                    </a:lnTo>
                    <a:lnTo>
                      <a:pt x="190" y="110"/>
                    </a:lnTo>
                    <a:lnTo>
                      <a:pt x="190" y="105"/>
                    </a:lnTo>
                    <a:lnTo>
                      <a:pt x="189" y="101"/>
                    </a:lnTo>
                    <a:lnTo>
                      <a:pt x="187" y="97"/>
                    </a:lnTo>
                    <a:lnTo>
                      <a:pt x="186" y="93"/>
                    </a:lnTo>
                    <a:lnTo>
                      <a:pt x="185" y="89"/>
                    </a:lnTo>
                    <a:lnTo>
                      <a:pt x="181" y="85"/>
                    </a:lnTo>
                    <a:lnTo>
                      <a:pt x="178" y="80"/>
                    </a:lnTo>
                    <a:lnTo>
                      <a:pt x="174" y="77"/>
                    </a:lnTo>
                    <a:lnTo>
                      <a:pt x="172" y="73"/>
                    </a:lnTo>
                    <a:lnTo>
                      <a:pt x="168" y="69"/>
                    </a:lnTo>
                    <a:lnTo>
                      <a:pt x="164" y="67"/>
                    </a:lnTo>
                    <a:lnTo>
                      <a:pt x="159" y="63"/>
                    </a:lnTo>
                    <a:lnTo>
                      <a:pt x="155" y="61"/>
                    </a:lnTo>
                    <a:lnTo>
                      <a:pt x="148" y="58"/>
                    </a:lnTo>
                    <a:lnTo>
                      <a:pt x="144" y="55"/>
                    </a:lnTo>
                    <a:lnTo>
                      <a:pt x="138" y="54"/>
                    </a:lnTo>
                    <a:lnTo>
                      <a:pt x="134" y="54"/>
                    </a:lnTo>
                    <a:lnTo>
                      <a:pt x="130" y="52"/>
                    </a:lnTo>
                    <a:lnTo>
                      <a:pt x="125" y="52"/>
                    </a:lnTo>
                    <a:lnTo>
                      <a:pt x="121" y="52"/>
                    </a:lnTo>
                    <a:lnTo>
                      <a:pt x="117" y="54"/>
                    </a:lnTo>
                    <a:lnTo>
                      <a:pt x="113" y="54"/>
                    </a:lnTo>
                    <a:lnTo>
                      <a:pt x="109" y="56"/>
                    </a:lnTo>
                    <a:lnTo>
                      <a:pt x="105" y="58"/>
                    </a:lnTo>
                    <a:lnTo>
                      <a:pt x="101" y="60"/>
                    </a:lnTo>
                    <a:lnTo>
                      <a:pt x="94" y="64"/>
                    </a:lnTo>
                    <a:lnTo>
                      <a:pt x="89" y="71"/>
                    </a:lnTo>
                    <a:lnTo>
                      <a:pt x="84" y="76"/>
                    </a:lnTo>
                    <a:lnTo>
                      <a:pt x="80" y="81"/>
                    </a:lnTo>
                    <a:lnTo>
                      <a:pt x="75" y="88"/>
                    </a:lnTo>
                    <a:lnTo>
                      <a:pt x="73" y="93"/>
                    </a:lnTo>
                    <a:lnTo>
                      <a:pt x="71" y="97"/>
                    </a:lnTo>
                    <a:lnTo>
                      <a:pt x="68" y="101"/>
                    </a:lnTo>
                    <a:lnTo>
                      <a:pt x="68" y="103"/>
                    </a:lnTo>
                    <a:lnTo>
                      <a:pt x="68" y="105"/>
                    </a:lnTo>
                    <a:lnTo>
                      <a:pt x="153" y="94"/>
                    </a:lnTo>
                    <a:lnTo>
                      <a:pt x="149" y="169"/>
                    </a:lnTo>
                    <a:lnTo>
                      <a:pt x="38" y="168"/>
                    </a:lnTo>
                    <a:lnTo>
                      <a:pt x="59" y="50"/>
                    </a:lnTo>
                    <a:lnTo>
                      <a:pt x="178" y="29"/>
                    </a:lnTo>
                    <a:lnTo>
                      <a:pt x="221" y="191"/>
                    </a:lnTo>
                    <a:lnTo>
                      <a:pt x="98" y="242"/>
                    </a:lnTo>
                    <a:lnTo>
                      <a:pt x="106" y="27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0" name="Freeform 134"/>
              <p:cNvSpPr>
                <a:spLocks/>
              </p:cNvSpPr>
              <p:nvPr/>
            </p:nvSpPr>
            <p:spPr bwMode="auto">
              <a:xfrm>
                <a:off x="1591" y="3409"/>
                <a:ext cx="68" cy="21"/>
              </a:xfrm>
              <a:custGeom>
                <a:avLst/>
                <a:gdLst>
                  <a:gd name="T0" fmla="*/ 0 w 137"/>
                  <a:gd name="T1" fmla="*/ 0 h 43"/>
                  <a:gd name="T2" fmla="*/ 0 w 137"/>
                  <a:gd name="T3" fmla="*/ 0 h 43"/>
                  <a:gd name="T4" fmla="*/ 0 w 137"/>
                  <a:gd name="T5" fmla="*/ 0 h 43"/>
                  <a:gd name="T6" fmla="*/ 0 w 137"/>
                  <a:gd name="T7" fmla="*/ 0 h 43"/>
                  <a:gd name="T8" fmla="*/ 0 w 137"/>
                  <a:gd name="T9" fmla="*/ 0 h 43"/>
                  <a:gd name="T10" fmla="*/ 0 w 137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7"/>
                  <a:gd name="T19" fmla="*/ 0 h 43"/>
                  <a:gd name="T20" fmla="*/ 137 w 137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7" h="43">
                    <a:moveTo>
                      <a:pt x="2" y="12"/>
                    </a:moveTo>
                    <a:lnTo>
                      <a:pt x="137" y="0"/>
                    </a:lnTo>
                    <a:lnTo>
                      <a:pt x="129" y="43"/>
                    </a:lnTo>
                    <a:lnTo>
                      <a:pt x="0" y="26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1" name="Freeform 135"/>
              <p:cNvSpPr>
                <a:spLocks/>
              </p:cNvSpPr>
              <p:nvPr/>
            </p:nvSpPr>
            <p:spPr bwMode="auto">
              <a:xfrm>
                <a:off x="681" y="3069"/>
                <a:ext cx="62" cy="44"/>
              </a:xfrm>
              <a:custGeom>
                <a:avLst/>
                <a:gdLst>
                  <a:gd name="T0" fmla="*/ 0 w 126"/>
                  <a:gd name="T1" fmla="*/ 1 h 88"/>
                  <a:gd name="T2" fmla="*/ 0 w 126"/>
                  <a:gd name="T3" fmla="*/ 0 h 88"/>
                  <a:gd name="T4" fmla="*/ 0 w 126"/>
                  <a:gd name="T5" fmla="*/ 1 h 88"/>
                  <a:gd name="T6" fmla="*/ 0 w 126"/>
                  <a:gd name="T7" fmla="*/ 1 h 88"/>
                  <a:gd name="T8" fmla="*/ 0 w 126"/>
                  <a:gd name="T9" fmla="*/ 1 h 88"/>
                  <a:gd name="T10" fmla="*/ 0 w 126"/>
                  <a:gd name="T11" fmla="*/ 1 h 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6"/>
                  <a:gd name="T19" fmla="*/ 0 h 88"/>
                  <a:gd name="T20" fmla="*/ 126 w 126"/>
                  <a:gd name="T21" fmla="*/ 88 h 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6" h="88">
                    <a:moveTo>
                      <a:pt x="126" y="88"/>
                    </a:moveTo>
                    <a:lnTo>
                      <a:pt x="34" y="0"/>
                    </a:lnTo>
                    <a:lnTo>
                      <a:pt x="0" y="28"/>
                    </a:lnTo>
                    <a:lnTo>
                      <a:pt x="105" y="85"/>
                    </a:lnTo>
                    <a:lnTo>
                      <a:pt x="126" y="88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2" name="Freeform 136"/>
              <p:cNvSpPr>
                <a:spLocks/>
              </p:cNvSpPr>
              <p:nvPr/>
            </p:nvSpPr>
            <p:spPr bwMode="auto">
              <a:xfrm>
                <a:off x="1585" y="3181"/>
                <a:ext cx="78" cy="24"/>
              </a:xfrm>
              <a:custGeom>
                <a:avLst/>
                <a:gdLst>
                  <a:gd name="T0" fmla="*/ 0 w 156"/>
                  <a:gd name="T1" fmla="*/ 0 h 50"/>
                  <a:gd name="T2" fmla="*/ 1 w 156"/>
                  <a:gd name="T3" fmla="*/ 0 h 50"/>
                  <a:gd name="T4" fmla="*/ 1 w 156"/>
                  <a:gd name="T5" fmla="*/ 0 h 50"/>
                  <a:gd name="T6" fmla="*/ 1 w 156"/>
                  <a:gd name="T7" fmla="*/ 0 h 50"/>
                  <a:gd name="T8" fmla="*/ 0 w 156"/>
                  <a:gd name="T9" fmla="*/ 0 h 50"/>
                  <a:gd name="T10" fmla="*/ 0 w 156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50"/>
                  <a:gd name="T20" fmla="*/ 156 w 15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50">
                    <a:moveTo>
                      <a:pt x="0" y="39"/>
                    </a:moveTo>
                    <a:lnTo>
                      <a:pt x="146" y="50"/>
                    </a:lnTo>
                    <a:lnTo>
                      <a:pt x="156" y="0"/>
                    </a:lnTo>
                    <a:lnTo>
                      <a:pt x="14" y="2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3" name="Freeform 137"/>
              <p:cNvSpPr>
                <a:spLocks/>
              </p:cNvSpPr>
              <p:nvPr/>
            </p:nvSpPr>
            <p:spPr bwMode="auto">
              <a:xfrm>
                <a:off x="1579" y="3612"/>
                <a:ext cx="58" cy="25"/>
              </a:xfrm>
              <a:custGeom>
                <a:avLst/>
                <a:gdLst>
                  <a:gd name="T0" fmla="*/ 0 w 116"/>
                  <a:gd name="T1" fmla="*/ 0 h 51"/>
                  <a:gd name="T2" fmla="*/ 1 w 116"/>
                  <a:gd name="T3" fmla="*/ 0 h 51"/>
                  <a:gd name="T4" fmla="*/ 1 w 116"/>
                  <a:gd name="T5" fmla="*/ 0 h 51"/>
                  <a:gd name="T6" fmla="*/ 1 w 116"/>
                  <a:gd name="T7" fmla="*/ 0 h 51"/>
                  <a:gd name="T8" fmla="*/ 0 w 116"/>
                  <a:gd name="T9" fmla="*/ 0 h 51"/>
                  <a:gd name="T10" fmla="*/ 0 w 116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51"/>
                  <a:gd name="T20" fmla="*/ 116 w 116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6" h="51">
                    <a:moveTo>
                      <a:pt x="0" y="15"/>
                    </a:moveTo>
                    <a:lnTo>
                      <a:pt x="108" y="51"/>
                    </a:lnTo>
                    <a:lnTo>
                      <a:pt x="116" y="5"/>
                    </a:lnTo>
                    <a:lnTo>
                      <a:pt x="9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4" name="Freeform 138"/>
              <p:cNvSpPr>
                <a:spLocks/>
              </p:cNvSpPr>
              <p:nvPr/>
            </p:nvSpPr>
            <p:spPr bwMode="auto">
              <a:xfrm>
                <a:off x="667" y="3652"/>
                <a:ext cx="126" cy="128"/>
              </a:xfrm>
              <a:custGeom>
                <a:avLst/>
                <a:gdLst>
                  <a:gd name="T0" fmla="*/ 0 w 253"/>
                  <a:gd name="T1" fmla="*/ 1 h 254"/>
                  <a:gd name="T2" fmla="*/ 0 w 253"/>
                  <a:gd name="T3" fmla="*/ 1 h 254"/>
                  <a:gd name="T4" fmla="*/ 0 w 253"/>
                  <a:gd name="T5" fmla="*/ 1 h 254"/>
                  <a:gd name="T6" fmla="*/ 0 w 253"/>
                  <a:gd name="T7" fmla="*/ 1 h 254"/>
                  <a:gd name="T8" fmla="*/ 0 w 253"/>
                  <a:gd name="T9" fmla="*/ 1 h 254"/>
                  <a:gd name="T10" fmla="*/ 0 w 253"/>
                  <a:gd name="T11" fmla="*/ 1 h 254"/>
                  <a:gd name="T12" fmla="*/ 0 w 253"/>
                  <a:gd name="T13" fmla="*/ 1 h 254"/>
                  <a:gd name="T14" fmla="*/ 0 w 253"/>
                  <a:gd name="T15" fmla="*/ 1 h 254"/>
                  <a:gd name="T16" fmla="*/ 0 w 253"/>
                  <a:gd name="T17" fmla="*/ 1 h 254"/>
                  <a:gd name="T18" fmla="*/ 0 w 253"/>
                  <a:gd name="T19" fmla="*/ 1 h 254"/>
                  <a:gd name="T20" fmla="*/ 0 w 253"/>
                  <a:gd name="T21" fmla="*/ 1 h 254"/>
                  <a:gd name="T22" fmla="*/ 0 w 253"/>
                  <a:gd name="T23" fmla="*/ 1 h 254"/>
                  <a:gd name="T24" fmla="*/ 0 w 253"/>
                  <a:gd name="T25" fmla="*/ 1 h 254"/>
                  <a:gd name="T26" fmla="*/ 0 w 253"/>
                  <a:gd name="T27" fmla="*/ 1 h 254"/>
                  <a:gd name="T28" fmla="*/ 0 w 253"/>
                  <a:gd name="T29" fmla="*/ 1 h 254"/>
                  <a:gd name="T30" fmla="*/ 0 w 253"/>
                  <a:gd name="T31" fmla="*/ 1 h 254"/>
                  <a:gd name="T32" fmla="*/ 0 w 253"/>
                  <a:gd name="T33" fmla="*/ 1 h 254"/>
                  <a:gd name="T34" fmla="*/ 0 w 253"/>
                  <a:gd name="T35" fmla="*/ 1 h 254"/>
                  <a:gd name="T36" fmla="*/ 0 w 253"/>
                  <a:gd name="T37" fmla="*/ 0 h 254"/>
                  <a:gd name="T38" fmla="*/ 0 w 253"/>
                  <a:gd name="T39" fmla="*/ 1 h 254"/>
                  <a:gd name="T40" fmla="*/ 0 w 253"/>
                  <a:gd name="T41" fmla="*/ 1 h 254"/>
                  <a:gd name="T42" fmla="*/ 0 w 253"/>
                  <a:gd name="T43" fmla="*/ 1 h 254"/>
                  <a:gd name="T44" fmla="*/ 0 w 253"/>
                  <a:gd name="T45" fmla="*/ 1 h 254"/>
                  <a:gd name="T46" fmla="*/ 0 w 253"/>
                  <a:gd name="T47" fmla="*/ 1 h 254"/>
                  <a:gd name="T48" fmla="*/ 0 w 253"/>
                  <a:gd name="T49" fmla="*/ 1 h 254"/>
                  <a:gd name="T50" fmla="*/ 0 w 253"/>
                  <a:gd name="T51" fmla="*/ 1 h 254"/>
                  <a:gd name="T52" fmla="*/ 0 w 253"/>
                  <a:gd name="T53" fmla="*/ 1 h 254"/>
                  <a:gd name="T54" fmla="*/ 0 w 253"/>
                  <a:gd name="T55" fmla="*/ 1 h 254"/>
                  <a:gd name="T56" fmla="*/ 0 w 253"/>
                  <a:gd name="T57" fmla="*/ 1 h 254"/>
                  <a:gd name="T58" fmla="*/ 0 w 253"/>
                  <a:gd name="T59" fmla="*/ 1 h 254"/>
                  <a:gd name="T60" fmla="*/ 0 w 253"/>
                  <a:gd name="T61" fmla="*/ 1 h 254"/>
                  <a:gd name="T62" fmla="*/ 0 w 253"/>
                  <a:gd name="T63" fmla="*/ 1 h 254"/>
                  <a:gd name="T64" fmla="*/ 0 w 253"/>
                  <a:gd name="T65" fmla="*/ 1 h 254"/>
                  <a:gd name="T66" fmla="*/ 0 w 253"/>
                  <a:gd name="T67" fmla="*/ 1 h 254"/>
                  <a:gd name="T68" fmla="*/ 0 w 253"/>
                  <a:gd name="T69" fmla="*/ 1 h 254"/>
                  <a:gd name="T70" fmla="*/ 0 w 253"/>
                  <a:gd name="T71" fmla="*/ 1 h 254"/>
                  <a:gd name="T72" fmla="*/ 0 w 253"/>
                  <a:gd name="T73" fmla="*/ 1 h 254"/>
                  <a:gd name="T74" fmla="*/ 0 w 253"/>
                  <a:gd name="T75" fmla="*/ 1 h 254"/>
                  <a:gd name="T76" fmla="*/ 0 w 253"/>
                  <a:gd name="T77" fmla="*/ 1 h 254"/>
                  <a:gd name="T78" fmla="*/ 0 w 253"/>
                  <a:gd name="T79" fmla="*/ 1 h 254"/>
                  <a:gd name="T80" fmla="*/ 0 w 253"/>
                  <a:gd name="T81" fmla="*/ 1 h 254"/>
                  <a:gd name="T82" fmla="*/ 0 w 253"/>
                  <a:gd name="T83" fmla="*/ 1 h 254"/>
                  <a:gd name="T84" fmla="*/ 0 w 253"/>
                  <a:gd name="T85" fmla="*/ 1 h 254"/>
                  <a:gd name="T86" fmla="*/ 0 w 253"/>
                  <a:gd name="T87" fmla="*/ 1 h 254"/>
                  <a:gd name="T88" fmla="*/ 0 w 253"/>
                  <a:gd name="T89" fmla="*/ 1 h 254"/>
                  <a:gd name="T90" fmla="*/ 0 w 253"/>
                  <a:gd name="T91" fmla="*/ 1 h 254"/>
                  <a:gd name="T92" fmla="*/ 0 w 253"/>
                  <a:gd name="T93" fmla="*/ 1 h 254"/>
                  <a:gd name="T94" fmla="*/ 0 w 253"/>
                  <a:gd name="T95" fmla="*/ 1 h 254"/>
                  <a:gd name="T96" fmla="*/ 0 w 253"/>
                  <a:gd name="T97" fmla="*/ 1 h 254"/>
                  <a:gd name="T98" fmla="*/ 0 w 253"/>
                  <a:gd name="T99" fmla="*/ 1 h 254"/>
                  <a:gd name="T100" fmla="*/ 0 w 253"/>
                  <a:gd name="T101" fmla="*/ 1 h 2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53"/>
                  <a:gd name="T154" fmla="*/ 0 h 254"/>
                  <a:gd name="T155" fmla="*/ 253 w 253"/>
                  <a:gd name="T156" fmla="*/ 254 h 25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53" h="254">
                    <a:moveTo>
                      <a:pt x="97" y="254"/>
                    </a:moveTo>
                    <a:lnTo>
                      <a:pt x="97" y="253"/>
                    </a:lnTo>
                    <a:lnTo>
                      <a:pt x="99" y="253"/>
                    </a:lnTo>
                    <a:lnTo>
                      <a:pt x="101" y="252"/>
                    </a:lnTo>
                    <a:lnTo>
                      <a:pt x="106" y="252"/>
                    </a:lnTo>
                    <a:lnTo>
                      <a:pt x="110" y="249"/>
                    </a:lnTo>
                    <a:lnTo>
                      <a:pt x="115" y="248"/>
                    </a:lnTo>
                    <a:lnTo>
                      <a:pt x="122" y="246"/>
                    </a:lnTo>
                    <a:lnTo>
                      <a:pt x="129" y="245"/>
                    </a:lnTo>
                    <a:lnTo>
                      <a:pt x="132" y="242"/>
                    </a:lnTo>
                    <a:lnTo>
                      <a:pt x="136" y="241"/>
                    </a:lnTo>
                    <a:lnTo>
                      <a:pt x="140" y="240"/>
                    </a:lnTo>
                    <a:lnTo>
                      <a:pt x="144" y="238"/>
                    </a:lnTo>
                    <a:lnTo>
                      <a:pt x="148" y="236"/>
                    </a:lnTo>
                    <a:lnTo>
                      <a:pt x="153" y="235"/>
                    </a:lnTo>
                    <a:lnTo>
                      <a:pt x="157" y="233"/>
                    </a:lnTo>
                    <a:lnTo>
                      <a:pt x="161" y="232"/>
                    </a:lnTo>
                    <a:lnTo>
                      <a:pt x="165" y="231"/>
                    </a:lnTo>
                    <a:lnTo>
                      <a:pt x="169" y="228"/>
                    </a:lnTo>
                    <a:lnTo>
                      <a:pt x="173" y="227"/>
                    </a:lnTo>
                    <a:lnTo>
                      <a:pt x="178" y="224"/>
                    </a:lnTo>
                    <a:lnTo>
                      <a:pt x="182" y="221"/>
                    </a:lnTo>
                    <a:lnTo>
                      <a:pt x="187" y="219"/>
                    </a:lnTo>
                    <a:lnTo>
                      <a:pt x="191" y="217"/>
                    </a:lnTo>
                    <a:lnTo>
                      <a:pt x="196" y="215"/>
                    </a:lnTo>
                    <a:lnTo>
                      <a:pt x="199" y="212"/>
                    </a:lnTo>
                    <a:lnTo>
                      <a:pt x="204" y="208"/>
                    </a:lnTo>
                    <a:lnTo>
                      <a:pt x="208" y="206"/>
                    </a:lnTo>
                    <a:lnTo>
                      <a:pt x="212" y="203"/>
                    </a:lnTo>
                    <a:lnTo>
                      <a:pt x="218" y="195"/>
                    </a:lnTo>
                    <a:lnTo>
                      <a:pt x="226" y="190"/>
                    </a:lnTo>
                    <a:lnTo>
                      <a:pt x="232" y="182"/>
                    </a:lnTo>
                    <a:lnTo>
                      <a:pt x="238" y="176"/>
                    </a:lnTo>
                    <a:lnTo>
                      <a:pt x="239" y="170"/>
                    </a:lnTo>
                    <a:lnTo>
                      <a:pt x="243" y="166"/>
                    </a:lnTo>
                    <a:lnTo>
                      <a:pt x="245" y="162"/>
                    </a:lnTo>
                    <a:lnTo>
                      <a:pt x="247" y="158"/>
                    </a:lnTo>
                    <a:lnTo>
                      <a:pt x="249" y="153"/>
                    </a:lnTo>
                    <a:lnTo>
                      <a:pt x="250" y="149"/>
                    </a:lnTo>
                    <a:lnTo>
                      <a:pt x="251" y="144"/>
                    </a:lnTo>
                    <a:lnTo>
                      <a:pt x="253" y="139"/>
                    </a:lnTo>
                    <a:lnTo>
                      <a:pt x="253" y="134"/>
                    </a:lnTo>
                    <a:lnTo>
                      <a:pt x="253" y="128"/>
                    </a:lnTo>
                    <a:lnTo>
                      <a:pt x="253" y="123"/>
                    </a:lnTo>
                    <a:lnTo>
                      <a:pt x="253" y="118"/>
                    </a:lnTo>
                    <a:lnTo>
                      <a:pt x="251" y="113"/>
                    </a:lnTo>
                    <a:lnTo>
                      <a:pt x="251" y="106"/>
                    </a:lnTo>
                    <a:lnTo>
                      <a:pt x="250" y="101"/>
                    </a:lnTo>
                    <a:lnTo>
                      <a:pt x="249" y="96"/>
                    </a:lnTo>
                    <a:lnTo>
                      <a:pt x="246" y="89"/>
                    </a:lnTo>
                    <a:lnTo>
                      <a:pt x="243" y="82"/>
                    </a:lnTo>
                    <a:lnTo>
                      <a:pt x="239" y="77"/>
                    </a:lnTo>
                    <a:lnTo>
                      <a:pt x="237" y="71"/>
                    </a:lnTo>
                    <a:lnTo>
                      <a:pt x="233" y="64"/>
                    </a:lnTo>
                    <a:lnTo>
                      <a:pt x="229" y="58"/>
                    </a:lnTo>
                    <a:lnTo>
                      <a:pt x="225" y="51"/>
                    </a:lnTo>
                    <a:lnTo>
                      <a:pt x="221" y="46"/>
                    </a:lnTo>
                    <a:lnTo>
                      <a:pt x="217" y="41"/>
                    </a:lnTo>
                    <a:lnTo>
                      <a:pt x="212" y="35"/>
                    </a:lnTo>
                    <a:lnTo>
                      <a:pt x="208" y="31"/>
                    </a:lnTo>
                    <a:lnTo>
                      <a:pt x="204" y="27"/>
                    </a:lnTo>
                    <a:lnTo>
                      <a:pt x="199" y="23"/>
                    </a:lnTo>
                    <a:lnTo>
                      <a:pt x="195" y="20"/>
                    </a:lnTo>
                    <a:lnTo>
                      <a:pt x="190" y="16"/>
                    </a:lnTo>
                    <a:lnTo>
                      <a:pt x="186" y="14"/>
                    </a:lnTo>
                    <a:lnTo>
                      <a:pt x="180" y="12"/>
                    </a:lnTo>
                    <a:lnTo>
                      <a:pt x="175" y="9"/>
                    </a:lnTo>
                    <a:lnTo>
                      <a:pt x="170" y="6"/>
                    </a:lnTo>
                    <a:lnTo>
                      <a:pt x="166" y="5"/>
                    </a:lnTo>
                    <a:lnTo>
                      <a:pt x="161" y="4"/>
                    </a:lnTo>
                    <a:lnTo>
                      <a:pt x="156" y="2"/>
                    </a:lnTo>
                    <a:lnTo>
                      <a:pt x="150" y="1"/>
                    </a:lnTo>
                    <a:lnTo>
                      <a:pt x="146" y="1"/>
                    </a:lnTo>
                    <a:lnTo>
                      <a:pt x="141" y="0"/>
                    </a:lnTo>
                    <a:lnTo>
                      <a:pt x="136" y="0"/>
                    </a:lnTo>
                    <a:lnTo>
                      <a:pt x="131" y="0"/>
                    </a:lnTo>
                    <a:lnTo>
                      <a:pt x="127" y="0"/>
                    </a:lnTo>
                    <a:lnTo>
                      <a:pt x="120" y="0"/>
                    </a:lnTo>
                    <a:lnTo>
                      <a:pt x="116" y="1"/>
                    </a:lnTo>
                    <a:lnTo>
                      <a:pt x="111" y="1"/>
                    </a:lnTo>
                    <a:lnTo>
                      <a:pt x="106" y="2"/>
                    </a:lnTo>
                    <a:lnTo>
                      <a:pt x="102" y="4"/>
                    </a:lnTo>
                    <a:lnTo>
                      <a:pt x="97" y="5"/>
                    </a:lnTo>
                    <a:lnTo>
                      <a:pt x="91" y="8"/>
                    </a:lnTo>
                    <a:lnTo>
                      <a:pt x="87" y="10"/>
                    </a:lnTo>
                    <a:lnTo>
                      <a:pt x="82" y="12"/>
                    </a:lnTo>
                    <a:lnTo>
                      <a:pt x="77" y="13"/>
                    </a:lnTo>
                    <a:lnTo>
                      <a:pt x="73" y="16"/>
                    </a:lnTo>
                    <a:lnTo>
                      <a:pt x="68" y="18"/>
                    </a:lnTo>
                    <a:lnTo>
                      <a:pt x="64" y="20"/>
                    </a:lnTo>
                    <a:lnTo>
                      <a:pt x="60" y="23"/>
                    </a:lnTo>
                    <a:lnTo>
                      <a:pt x="56" y="26"/>
                    </a:lnTo>
                    <a:lnTo>
                      <a:pt x="52" y="29"/>
                    </a:lnTo>
                    <a:lnTo>
                      <a:pt x="48" y="31"/>
                    </a:lnTo>
                    <a:lnTo>
                      <a:pt x="43" y="35"/>
                    </a:lnTo>
                    <a:lnTo>
                      <a:pt x="39" y="38"/>
                    </a:lnTo>
                    <a:lnTo>
                      <a:pt x="36" y="42"/>
                    </a:lnTo>
                    <a:lnTo>
                      <a:pt x="31" y="46"/>
                    </a:lnTo>
                    <a:lnTo>
                      <a:pt x="28" y="48"/>
                    </a:lnTo>
                    <a:lnTo>
                      <a:pt x="26" y="52"/>
                    </a:lnTo>
                    <a:lnTo>
                      <a:pt x="23" y="56"/>
                    </a:lnTo>
                    <a:lnTo>
                      <a:pt x="21" y="60"/>
                    </a:lnTo>
                    <a:lnTo>
                      <a:pt x="17" y="64"/>
                    </a:lnTo>
                    <a:lnTo>
                      <a:pt x="14" y="68"/>
                    </a:lnTo>
                    <a:lnTo>
                      <a:pt x="13" y="73"/>
                    </a:lnTo>
                    <a:lnTo>
                      <a:pt x="10" y="77"/>
                    </a:lnTo>
                    <a:lnTo>
                      <a:pt x="8" y="81"/>
                    </a:lnTo>
                    <a:lnTo>
                      <a:pt x="6" y="85"/>
                    </a:lnTo>
                    <a:lnTo>
                      <a:pt x="5" y="89"/>
                    </a:lnTo>
                    <a:lnTo>
                      <a:pt x="2" y="93"/>
                    </a:lnTo>
                    <a:lnTo>
                      <a:pt x="2" y="98"/>
                    </a:lnTo>
                    <a:lnTo>
                      <a:pt x="1" y="102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0" y="118"/>
                    </a:lnTo>
                    <a:lnTo>
                      <a:pt x="0" y="123"/>
                    </a:lnTo>
                    <a:lnTo>
                      <a:pt x="0" y="130"/>
                    </a:lnTo>
                    <a:lnTo>
                      <a:pt x="1" y="138"/>
                    </a:lnTo>
                    <a:lnTo>
                      <a:pt x="2" y="144"/>
                    </a:lnTo>
                    <a:lnTo>
                      <a:pt x="5" y="151"/>
                    </a:lnTo>
                    <a:lnTo>
                      <a:pt x="8" y="156"/>
                    </a:lnTo>
                    <a:lnTo>
                      <a:pt x="11" y="162"/>
                    </a:lnTo>
                    <a:lnTo>
                      <a:pt x="14" y="166"/>
                    </a:lnTo>
                    <a:lnTo>
                      <a:pt x="18" y="172"/>
                    </a:lnTo>
                    <a:lnTo>
                      <a:pt x="23" y="176"/>
                    </a:lnTo>
                    <a:lnTo>
                      <a:pt x="27" y="179"/>
                    </a:lnTo>
                    <a:lnTo>
                      <a:pt x="31" y="182"/>
                    </a:lnTo>
                    <a:lnTo>
                      <a:pt x="38" y="186"/>
                    </a:lnTo>
                    <a:lnTo>
                      <a:pt x="42" y="187"/>
                    </a:lnTo>
                    <a:lnTo>
                      <a:pt x="48" y="190"/>
                    </a:lnTo>
                    <a:lnTo>
                      <a:pt x="53" y="191"/>
                    </a:lnTo>
                    <a:lnTo>
                      <a:pt x="60" y="194"/>
                    </a:lnTo>
                    <a:lnTo>
                      <a:pt x="65" y="194"/>
                    </a:lnTo>
                    <a:lnTo>
                      <a:pt x="70" y="194"/>
                    </a:lnTo>
                    <a:lnTo>
                      <a:pt x="77" y="194"/>
                    </a:lnTo>
                    <a:lnTo>
                      <a:pt x="82" y="195"/>
                    </a:lnTo>
                    <a:lnTo>
                      <a:pt x="89" y="194"/>
                    </a:lnTo>
                    <a:lnTo>
                      <a:pt x="94" y="194"/>
                    </a:lnTo>
                    <a:lnTo>
                      <a:pt x="101" y="193"/>
                    </a:lnTo>
                    <a:lnTo>
                      <a:pt x="106" y="193"/>
                    </a:lnTo>
                    <a:lnTo>
                      <a:pt x="111" y="190"/>
                    </a:lnTo>
                    <a:lnTo>
                      <a:pt x="116" y="189"/>
                    </a:lnTo>
                    <a:lnTo>
                      <a:pt x="122" y="187"/>
                    </a:lnTo>
                    <a:lnTo>
                      <a:pt x="127" y="186"/>
                    </a:lnTo>
                    <a:lnTo>
                      <a:pt x="131" y="182"/>
                    </a:lnTo>
                    <a:lnTo>
                      <a:pt x="136" y="181"/>
                    </a:lnTo>
                    <a:lnTo>
                      <a:pt x="140" y="178"/>
                    </a:lnTo>
                    <a:lnTo>
                      <a:pt x="144" y="176"/>
                    </a:lnTo>
                    <a:lnTo>
                      <a:pt x="149" y="168"/>
                    </a:lnTo>
                    <a:lnTo>
                      <a:pt x="156" y="161"/>
                    </a:lnTo>
                    <a:lnTo>
                      <a:pt x="161" y="153"/>
                    </a:lnTo>
                    <a:lnTo>
                      <a:pt x="166" y="147"/>
                    </a:lnTo>
                    <a:lnTo>
                      <a:pt x="167" y="143"/>
                    </a:lnTo>
                    <a:lnTo>
                      <a:pt x="170" y="139"/>
                    </a:lnTo>
                    <a:lnTo>
                      <a:pt x="171" y="134"/>
                    </a:lnTo>
                    <a:lnTo>
                      <a:pt x="173" y="130"/>
                    </a:lnTo>
                    <a:lnTo>
                      <a:pt x="174" y="126"/>
                    </a:lnTo>
                    <a:lnTo>
                      <a:pt x="175" y="122"/>
                    </a:lnTo>
                    <a:lnTo>
                      <a:pt x="175" y="118"/>
                    </a:lnTo>
                    <a:lnTo>
                      <a:pt x="177" y="114"/>
                    </a:lnTo>
                    <a:lnTo>
                      <a:pt x="175" y="110"/>
                    </a:lnTo>
                    <a:lnTo>
                      <a:pt x="175" y="106"/>
                    </a:lnTo>
                    <a:lnTo>
                      <a:pt x="175" y="102"/>
                    </a:lnTo>
                    <a:lnTo>
                      <a:pt x="175" y="98"/>
                    </a:lnTo>
                    <a:lnTo>
                      <a:pt x="174" y="93"/>
                    </a:lnTo>
                    <a:lnTo>
                      <a:pt x="173" y="89"/>
                    </a:lnTo>
                    <a:lnTo>
                      <a:pt x="171" y="85"/>
                    </a:lnTo>
                    <a:lnTo>
                      <a:pt x="170" y="81"/>
                    </a:lnTo>
                    <a:lnTo>
                      <a:pt x="165" y="75"/>
                    </a:lnTo>
                    <a:lnTo>
                      <a:pt x="158" y="68"/>
                    </a:lnTo>
                    <a:lnTo>
                      <a:pt x="154" y="64"/>
                    </a:lnTo>
                    <a:lnTo>
                      <a:pt x="150" y="61"/>
                    </a:lnTo>
                    <a:lnTo>
                      <a:pt x="146" y="59"/>
                    </a:lnTo>
                    <a:lnTo>
                      <a:pt x="142" y="56"/>
                    </a:lnTo>
                    <a:lnTo>
                      <a:pt x="136" y="52"/>
                    </a:lnTo>
                    <a:lnTo>
                      <a:pt x="132" y="51"/>
                    </a:lnTo>
                    <a:lnTo>
                      <a:pt x="128" y="50"/>
                    </a:lnTo>
                    <a:lnTo>
                      <a:pt x="123" y="50"/>
                    </a:lnTo>
                    <a:lnTo>
                      <a:pt x="119" y="48"/>
                    </a:lnTo>
                    <a:lnTo>
                      <a:pt x="115" y="48"/>
                    </a:lnTo>
                    <a:lnTo>
                      <a:pt x="111" y="48"/>
                    </a:lnTo>
                    <a:lnTo>
                      <a:pt x="107" y="50"/>
                    </a:lnTo>
                    <a:lnTo>
                      <a:pt x="101" y="52"/>
                    </a:lnTo>
                    <a:lnTo>
                      <a:pt x="94" y="56"/>
                    </a:lnTo>
                    <a:lnTo>
                      <a:pt x="87" y="60"/>
                    </a:lnTo>
                    <a:lnTo>
                      <a:pt x="82" y="65"/>
                    </a:lnTo>
                    <a:lnTo>
                      <a:pt x="77" y="71"/>
                    </a:lnTo>
                    <a:lnTo>
                      <a:pt x="73" y="76"/>
                    </a:lnTo>
                    <a:lnTo>
                      <a:pt x="69" y="81"/>
                    </a:lnTo>
                    <a:lnTo>
                      <a:pt x="66" y="86"/>
                    </a:lnTo>
                    <a:lnTo>
                      <a:pt x="64" y="90"/>
                    </a:lnTo>
                    <a:lnTo>
                      <a:pt x="63" y="94"/>
                    </a:lnTo>
                    <a:lnTo>
                      <a:pt x="63" y="96"/>
                    </a:lnTo>
                    <a:lnTo>
                      <a:pt x="63" y="98"/>
                    </a:lnTo>
                    <a:lnTo>
                      <a:pt x="141" y="88"/>
                    </a:lnTo>
                    <a:lnTo>
                      <a:pt x="139" y="157"/>
                    </a:lnTo>
                    <a:lnTo>
                      <a:pt x="36" y="156"/>
                    </a:lnTo>
                    <a:lnTo>
                      <a:pt x="55" y="47"/>
                    </a:lnTo>
                    <a:lnTo>
                      <a:pt x="165" y="27"/>
                    </a:lnTo>
                    <a:lnTo>
                      <a:pt x="204" y="178"/>
                    </a:lnTo>
                    <a:lnTo>
                      <a:pt x="90" y="225"/>
                    </a:lnTo>
                    <a:lnTo>
                      <a:pt x="97" y="25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5" name="Freeform 139"/>
              <p:cNvSpPr>
                <a:spLocks/>
              </p:cNvSpPr>
              <p:nvPr/>
            </p:nvSpPr>
            <p:spPr bwMode="auto">
              <a:xfrm>
                <a:off x="1534" y="3019"/>
                <a:ext cx="119" cy="123"/>
              </a:xfrm>
              <a:custGeom>
                <a:avLst/>
                <a:gdLst>
                  <a:gd name="T0" fmla="*/ 0 w 240"/>
                  <a:gd name="T1" fmla="*/ 1 h 245"/>
                  <a:gd name="T2" fmla="*/ 0 w 240"/>
                  <a:gd name="T3" fmla="*/ 1 h 245"/>
                  <a:gd name="T4" fmla="*/ 0 w 240"/>
                  <a:gd name="T5" fmla="*/ 1 h 245"/>
                  <a:gd name="T6" fmla="*/ 0 w 240"/>
                  <a:gd name="T7" fmla="*/ 1 h 245"/>
                  <a:gd name="T8" fmla="*/ 0 w 240"/>
                  <a:gd name="T9" fmla="*/ 1 h 245"/>
                  <a:gd name="T10" fmla="*/ 0 w 240"/>
                  <a:gd name="T11" fmla="*/ 1 h 245"/>
                  <a:gd name="T12" fmla="*/ 0 w 240"/>
                  <a:gd name="T13" fmla="*/ 1 h 245"/>
                  <a:gd name="T14" fmla="*/ 0 w 240"/>
                  <a:gd name="T15" fmla="*/ 1 h 245"/>
                  <a:gd name="T16" fmla="*/ 0 w 240"/>
                  <a:gd name="T17" fmla="*/ 1 h 245"/>
                  <a:gd name="T18" fmla="*/ 0 w 240"/>
                  <a:gd name="T19" fmla="*/ 1 h 245"/>
                  <a:gd name="T20" fmla="*/ 0 w 240"/>
                  <a:gd name="T21" fmla="*/ 1 h 245"/>
                  <a:gd name="T22" fmla="*/ 0 w 240"/>
                  <a:gd name="T23" fmla="*/ 1 h 245"/>
                  <a:gd name="T24" fmla="*/ 0 w 240"/>
                  <a:gd name="T25" fmla="*/ 1 h 245"/>
                  <a:gd name="T26" fmla="*/ 0 w 240"/>
                  <a:gd name="T27" fmla="*/ 1 h 245"/>
                  <a:gd name="T28" fmla="*/ 0 w 240"/>
                  <a:gd name="T29" fmla="*/ 1 h 245"/>
                  <a:gd name="T30" fmla="*/ 0 w 240"/>
                  <a:gd name="T31" fmla="*/ 1 h 245"/>
                  <a:gd name="T32" fmla="*/ 0 w 240"/>
                  <a:gd name="T33" fmla="*/ 1 h 245"/>
                  <a:gd name="T34" fmla="*/ 0 w 240"/>
                  <a:gd name="T35" fmla="*/ 0 h 245"/>
                  <a:gd name="T36" fmla="*/ 0 w 240"/>
                  <a:gd name="T37" fmla="*/ 0 h 245"/>
                  <a:gd name="T38" fmla="*/ 0 w 240"/>
                  <a:gd name="T39" fmla="*/ 1 h 245"/>
                  <a:gd name="T40" fmla="*/ 0 w 240"/>
                  <a:gd name="T41" fmla="*/ 1 h 245"/>
                  <a:gd name="T42" fmla="*/ 0 w 240"/>
                  <a:gd name="T43" fmla="*/ 1 h 245"/>
                  <a:gd name="T44" fmla="*/ 0 w 240"/>
                  <a:gd name="T45" fmla="*/ 1 h 245"/>
                  <a:gd name="T46" fmla="*/ 0 w 240"/>
                  <a:gd name="T47" fmla="*/ 1 h 245"/>
                  <a:gd name="T48" fmla="*/ 0 w 240"/>
                  <a:gd name="T49" fmla="*/ 1 h 245"/>
                  <a:gd name="T50" fmla="*/ 0 w 240"/>
                  <a:gd name="T51" fmla="*/ 1 h 245"/>
                  <a:gd name="T52" fmla="*/ 0 w 240"/>
                  <a:gd name="T53" fmla="*/ 1 h 245"/>
                  <a:gd name="T54" fmla="*/ 0 w 240"/>
                  <a:gd name="T55" fmla="*/ 1 h 245"/>
                  <a:gd name="T56" fmla="*/ 0 w 240"/>
                  <a:gd name="T57" fmla="*/ 1 h 245"/>
                  <a:gd name="T58" fmla="*/ 0 w 240"/>
                  <a:gd name="T59" fmla="*/ 1 h 245"/>
                  <a:gd name="T60" fmla="*/ 0 w 240"/>
                  <a:gd name="T61" fmla="*/ 1 h 245"/>
                  <a:gd name="T62" fmla="*/ 0 w 240"/>
                  <a:gd name="T63" fmla="*/ 1 h 245"/>
                  <a:gd name="T64" fmla="*/ 0 w 240"/>
                  <a:gd name="T65" fmla="*/ 1 h 245"/>
                  <a:gd name="T66" fmla="*/ 0 w 240"/>
                  <a:gd name="T67" fmla="*/ 1 h 245"/>
                  <a:gd name="T68" fmla="*/ 0 w 240"/>
                  <a:gd name="T69" fmla="*/ 1 h 245"/>
                  <a:gd name="T70" fmla="*/ 0 w 240"/>
                  <a:gd name="T71" fmla="*/ 1 h 245"/>
                  <a:gd name="T72" fmla="*/ 0 w 240"/>
                  <a:gd name="T73" fmla="*/ 1 h 245"/>
                  <a:gd name="T74" fmla="*/ 0 w 240"/>
                  <a:gd name="T75" fmla="*/ 1 h 245"/>
                  <a:gd name="T76" fmla="*/ 0 w 240"/>
                  <a:gd name="T77" fmla="*/ 1 h 245"/>
                  <a:gd name="T78" fmla="*/ 0 w 240"/>
                  <a:gd name="T79" fmla="*/ 1 h 245"/>
                  <a:gd name="T80" fmla="*/ 0 w 240"/>
                  <a:gd name="T81" fmla="*/ 1 h 245"/>
                  <a:gd name="T82" fmla="*/ 0 w 240"/>
                  <a:gd name="T83" fmla="*/ 1 h 245"/>
                  <a:gd name="T84" fmla="*/ 0 w 240"/>
                  <a:gd name="T85" fmla="*/ 1 h 245"/>
                  <a:gd name="T86" fmla="*/ 0 w 240"/>
                  <a:gd name="T87" fmla="*/ 1 h 245"/>
                  <a:gd name="T88" fmla="*/ 0 w 240"/>
                  <a:gd name="T89" fmla="*/ 1 h 245"/>
                  <a:gd name="T90" fmla="*/ 0 w 240"/>
                  <a:gd name="T91" fmla="*/ 1 h 245"/>
                  <a:gd name="T92" fmla="*/ 0 w 240"/>
                  <a:gd name="T93" fmla="*/ 1 h 245"/>
                  <a:gd name="T94" fmla="*/ 0 w 240"/>
                  <a:gd name="T95" fmla="*/ 1 h 245"/>
                  <a:gd name="T96" fmla="*/ 0 w 240"/>
                  <a:gd name="T97" fmla="*/ 1 h 24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245"/>
                  <a:gd name="T149" fmla="*/ 240 w 240"/>
                  <a:gd name="T150" fmla="*/ 245 h 24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245">
                    <a:moveTo>
                      <a:pt x="92" y="245"/>
                    </a:moveTo>
                    <a:lnTo>
                      <a:pt x="92" y="243"/>
                    </a:lnTo>
                    <a:lnTo>
                      <a:pt x="95" y="243"/>
                    </a:lnTo>
                    <a:lnTo>
                      <a:pt x="96" y="242"/>
                    </a:lnTo>
                    <a:lnTo>
                      <a:pt x="101" y="242"/>
                    </a:lnTo>
                    <a:lnTo>
                      <a:pt x="105" y="239"/>
                    </a:lnTo>
                    <a:lnTo>
                      <a:pt x="110" y="238"/>
                    </a:lnTo>
                    <a:lnTo>
                      <a:pt x="115" y="237"/>
                    </a:lnTo>
                    <a:lnTo>
                      <a:pt x="122" y="235"/>
                    </a:lnTo>
                    <a:lnTo>
                      <a:pt x="129" y="233"/>
                    </a:lnTo>
                    <a:lnTo>
                      <a:pt x="136" y="230"/>
                    </a:lnTo>
                    <a:lnTo>
                      <a:pt x="140" y="228"/>
                    </a:lnTo>
                    <a:lnTo>
                      <a:pt x="144" y="226"/>
                    </a:lnTo>
                    <a:lnTo>
                      <a:pt x="148" y="225"/>
                    </a:lnTo>
                    <a:lnTo>
                      <a:pt x="152" y="224"/>
                    </a:lnTo>
                    <a:lnTo>
                      <a:pt x="156" y="221"/>
                    </a:lnTo>
                    <a:lnTo>
                      <a:pt x="160" y="220"/>
                    </a:lnTo>
                    <a:lnTo>
                      <a:pt x="165" y="217"/>
                    </a:lnTo>
                    <a:lnTo>
                      <a:pt x="169" y="216"/>
                    </a:lnTo>
                    <a:lnTo>
                      <a:pt x="173" y="213"/>
                    </a:lnTo>
                    <a:lnTo>
                      <a:pt x="177" y="211"/>
                    </a:lnTo>
                    <a:lnTo>
                      <a:pt x="181" y="209"/>
                    </a:lnTo>
                    <a:lnTo>
                      <a:pt x="185" y="207"/>
                    </a:lnTo>
                    <a:lnTo>
                      <a:pt x="189" y="204"/>
                    </a:lnTo>
                    <a:lnTo>
                      <a:pt x="193" y="200"/>
                    </a:lnTo>
                    <a:lnTo>
                      <a:pt x="197" y="197"/>
                    </a:lnTo>
                    <a:lnTo>
                      <a:pt x="201" y="195"/>
                    </a:lnTo>
                    <a:lnTo>
                      <a:pt x="207" y="190"/>
                    </a:lnTo>
                    <a:lnTo>
                      <a:pt x="214" y="183"/>
                    </a:lnTo>
                    <a:lnTo>
                      <a:pt x="220" y="175"/>
                    </a:lnTo>
                    <a:lnTo>
                      <a:pt x="226" y="169"/>
                    </a:lnTo>
                    <a:lnTo>
                      <a:pt x="227" y="165"/>
                    </a:lnTo>
                    <a:lnTo>
                      <a:pt x="229" y="159"/>
                    </a:lnTo>
                    <a:lnTo>
                      <a:pt x="232" y="156"/>
                    </a:lnTo>
                    <a:lnTo>
                      <a:pt x="235" y="152"/>
                    </a:lnTo>
                    <a:lnTo>
                      <a:pt x="236" y="146"/>
                    </a:lnTo>
                    <a:lnTo>
                      <a:pt x="237" y="142"/>
                    </a:lnTo>
                    <a:lnTo>
                      <a:pt x="237" y="137"/>
                    </a:lnTo>
                    <a:lnTo>
                      <a:pt x="239" y="133"/>
                    </a:lnTo>
                    <a:lnTo>
                      <a:pt x="239" y="128"/>
                    </a:lnTo>
                    <a:lnTo>
                      <a:pt x="240" y="123"/>
                    </a:lnTo>
                    <a:lnTo>
                      <a:pt x="240" y="118"/>
                    </a:lnTo>
                    <a:lnTo>
                      <a:pt x="240" y="112"/>
                    </a:lnTo>
                    <a:lnTo>
                      <a:pt x="239" y="107"/>
                    </a:lnTo>
                    <a:lnTo>
                      <a:pt x="237" y="102"/>
                    </a:lnTo>
                    <a:lnTo>
                      <a:pt x="236" y="95"/>
                    </a:lnTo>
                    <a:lnTo>
                      <a:pt x="235" y="90"/>
                    </a:lnTo>
                    <a:lnTo>
                      <a:pt x="233" y="83"/>
                    </a:lnTo>
                    <a:lnTo>
                      <a:pt x="231" y="78"/>
                    </a:lnTo>
                    <a:lnTo>
                      <a:pt x="228" y="72"/>
                    </a:lnTo>
                    <a:lnTo>
                      <a:pt x="226" y="66"/>
                    </a:lnTo>
                    <a:lnTo>
                      <a:pt x="222" y="59"/>
                    </a:lnTo>
                    <a:lnTo>
                      <a:pt x="218" y="53"/>
                    </a:lnTo>
                    <a:lnTo>
                      <a:pt x="214" y="48"/>
                    </a:lnTo>
                    <a:lnTo>
                      <a:pt x="210" y="43"/>
                    </a:lnTo>
                    <a:lnTo>
                      <a:pt x="206" y="38"/>
                    </a:lnTo>
                    <a:lnTo>
                      <a:pt x="202" y="32"/>
                    </a:lnTo>
                    <a:lnTo>
                      <a:pt x="198" y="28"/>
                    </a:lnTo>
                    <a:lnTo>
                      <a:pt x="194" y="24"/>
                    </a:lnTo>
                    <a:lnTo>
                      <a:pt x="189" y="20"/>
                    </a:lnTo>
                    <a:lnTo>
                      <a:pt x="185" y="18"/>
                    </a:lnTo>
                    <a:lnTo>
                      <a:pt x="181" y="14"/>
                    </a:lnTo>
                    <a:lnTo>
                      <a:pt x="176" y="13"/>
                    </a:lnTo>
                    <a:lnTo>
                      <a:pt x="172" y="9"/>
                    </a:lnTo>
                    <a:lnTo>
                      <a:pt x="168" y="7"/>
                    </a:lnTo>
                    <a:lnTo>
                      <a:pt x="163" y="5"/>
                    </a:lnTo>
                    <a:lnTo>
                      <a:pt x="159" y="3"/>
                    </a:lnTo>
                    <a:lnTo>
                      <a:pt x="153" y="2"/>
                    </a:lnTo>
                    <a:lnTo>
                      <a:pt x="148" y="1"/>
                    </a:lnTo>
                    <a:lnTo>
                      <a:pt x="143" y="0"/>
                    </a:lnTo>
                    <a:lnTo>
                      <a:pt x="139" y="0"/>
                    </a:lnTo>
                    <a:lnTo>
                      <a:pt x="134" y="0"/>
                    </a:lnTo>
                    <a:lnTo>
                      <a:pt x="129" y="0"/>
                    </a:lnTo>
                    <a:lnTo>
                      <a:pt x="123" y="0"/>
                    </a:lnTo>
                    <a:lnTo>
                      <a:pt x="119" y="0"/>
                    </a:lnTo>
                    <a:lnTo>
                      <a:pt x="115" y="0"/>
                    </a:lnTo>
                    <a:lnTo>
                      <a:pt x="110" y="1"/>
                    </a:lnTo>
                    <a:lnTo>
                      <a:pt x="105" y="1"/>
                    </a:lnTo>
                    <a:lnTo>
                      <a:pt x="101" y="2"/>
                    </a:lnTo>
                    <a:lnTo>
                      <a:pt x="96" y="3"/>
                    </a:lnTo>
                    <a:lnTo>
                      <a:pt x="92" y="5"/>
                    </a:lnTo>
                    <a:lnTo>
                      <a:pt x="88" y="6"/>
                    </a:lnTo>
                    <a:lnTo>
                      <a:pt x="83" y="9"/>
                    </a:lnTo>
                    <a:lnTo>
                      <a:pt x="79" y="10"/>
                    </a:lnTo>
                    <a:lnTo>
                      <a:pt x="74" y="13"/>
                    </a:lnTo>
                    <a:lnTo>
                      <a:pt x="70" y="14"/>
                    </a:lnTo>
                    <a:lnTo>
                      <a:pt x="66" y="17"/>
                    </a:lnTo>
                    <a:lnTo>
                      <a:pt x="62" y="19"/>
                    </a:lnTo>
                    <a:lnTo>
                      <a:pt x="57" y="20"/>
                    </a:lnTo>
                    <a:lnTo>
                      <a:pt x="53" y="24"/>
                    </a:lnTo>
                    <a:lnTo>
                      <a:pt x="50" y="27"/>
                    </a:lnTo>
                    <a:lnTo>
                      <a:pt x="45" y="30"/>
                    </a:lnTo>
                    <a:lnTo>
                      <a:pt x="41" y="34"/>
                    </a:lnTo>
                    <a:lnTo>
                      <a:pt x="38" y="36"/>
                    </a:lnTo>
                    <a:lnTo>
                      <a:pt x="34" y="40"/>
                    </a:lnTo>
                    <a:lnTo>
                      <a:pt x="28" y="47"/>
                    </a:lnTo>
                    <a:lnTo>
                      <a:pt x="24" y="55"/>
                    </a:lnTo>
                    <a:lnTo>
                      <a:pt x="17" y="61"/>
                    </a:lnTo>
                    <a:lnTo>
                      <a:pt x="13" y="69"/>
                    </a:lnTo>
                    <a:lnTo>
                      <a:pt x="11" y="73"/>
                    </a:lnTo>
                    <a:lnTo>
                      <a:pt x="8" y="77"/>
                    </a:lnTo>
                    <a:lnTo>
                      <a:pt x="7" y="81"/>
                    </a:lnTo>
                    <a:lnTo>
                      <a:pt x="5" y="85"/>
                    </a:lnTo>
                    <a:lnTo>
                      <a:pt x="4" y="89"/>
                    </a:lnTo>
                    <a:lnTo>
                      <a:pt x="3" y="93"/>
                    </a:lnTo>
                    <a:lnTo>
                      <a:pt x="1" y="97"/>
                    </a:lnTo>
                    <a:lnTo>
                      <a:pt x="1" y="102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1" y="118"/>
                    </a:lnTo>
                    <a:lnTo>
                      <a:pt x="1" y="124"/>
                    </a:lnTo>
                    <a:lnTo>
                      <a:pt x="3" y="132"/>
                    </a:lnTo>
                    <a:lnTo>
                      <a:pt x="4" y="138"/>
                    </a:lnTo>
                    <a:lnTo>
                      <a:pt x="5" y="145"/>
                    </a:lnTo>
                    <a:lnTo>
                      <a:pt x="8" y="150"/>
                    </a:lnTo>
                    <a:lnTo>
                      <a:pt x="12" y="156"/>
                    </a:lnTo>
                    <a:lnTo>
                      <a:pt x="15" y="159"/>
                    </a:lnTo>
                    <a:lnTo>
                      <a:pt x="19" y="165"/>
                    </a:lnTo>
                    <a:lnTo>
                      <a:pt x="21" y="169"/>
                    </a:lnTo>
                    <a:lnTo>
                      <a:pt x="26" y="173"/>
                    </a:lnTo>
                    <a:lnTo>
                      <a:pt x="30" y="175"/>
                    </a:lnTo>
                    <a:lnTo>
                      <a:pt x="36" y="179"/>
                    </a:lnTo>
                    <a:lnTo>
                      <a:pt x="41" y="180"/>
                    </a:lnTo>
                    <a:lnTo>
                      <a:pt x="46" y="183"/>
                    </a:lnTo>
                    <a:lnTo>
                      <a:pt x="51" y="184"/>
                    </a:lnTo>
                    <a:lnTo>
                      <a:pt x="57" y="187"/>
                    </a:lnTo>
                    <a:lnTo>
                      <a:pt x="62" y="187"/>
                    </a:lnTo>
                    <a:lnTo>
                      <a:pt x="67" y="187"/>
                    </a:lnTo>
                    <a:lnTo>
                      <a:pt x="72" y="187"/>
                    </a:lnTo>
                    <a:lnTo>
                      <a:pt x="79" y="188"/>
                    </a:lnTo>
                    <a:lnTo>
                      <a:pt x="84" y="187"/>
                    </a:lnTo>
                    <a:lnTo>
                      <a:pt x="89" y="187"/>
                    </a:lnTo>
                    <a:lnTo>
                      <a:pt x="95" y="187"/>
                    </a:lnTo>
                    <a:lnTo>
                      <a:pt x="101" y="186"/>
                    </a:lnTo>
                    <a:lnTo>
                      <a:pt x="106" y="184"/>
                    </a:lnTo>
                    <a:lnTo>
                      <a:pt x="110" y="183"/>
                    </a:lnTo>
                    <a:lnTo>
                      <a:pt x="115" y="180"/>
                    </a:lnTo>
                    <a:lnTo>
                      <a:pt x="121" y="179"/>
                    </a:lnTo>
                    <a:lnTo>
                      <a:pt x="125" y="176"/>
                    </a:lnTo>
                    <a:lnTo>
                      <a:pt x="129" y="174"/>
                    </a:lnTo>
                    <a:lnTo>
                      <a:pt x="133" y="171"/>
                    </a:lnTo>
                    <a:lnTo>
                      <a:pt x="136" y="169"/>
                    </a:lnTo>
                    <a:lnTo>
                      <a:pt x="143" y="162"/>
                    </a:lnTo>
                    <a:lnTo>
                      <a:pt x="148" y="156"/>
                    </a:lnTo>
                    <a:lnTo>
                      <a:pt x="153" y="148"/>
                    </a:lnTo>
                    <a:lnTo>
                      <a:pt x="157" y="141"/>
                    </a:lnTo>
                    <a:lnTo>
                      <a:pt x="159" y="137"/>
                    </a:lnTo>
                    <a:lnTo>
                      <a:pt x="161" y="133"/>
                    </a:lnTo>
                    <a:lnTo>
                      <a:pt x="163" y="129"/>
                    </a:lnTo>
                    <a:lnTo>
                      <a:pt x="164" y="125"/>
                    </a:lnTo>
                    <a:lnTo>
                      <a:pt x="165" y="121"/>
                    </a:lnTo>
                    <a:lnTo>
                      <a:pt x="167" y="118"/>
                    </a:lnTo>
                    <a:lnTo>
                      <a:pt x="167" y="114"/>
                    </a:lnTo>
                    <a:lnTo>
                      <a:pt x="168" y="110"/>
                    </a:lnTo>
                    <a:lnTo>
                      <a:pt x="167" y="106"/>
                    </a:lnTo>
                    <a:lnTo>
                      <a:pt x="167" y="102"/>
                    </a:lnTo>
                    <a:lnTo>
                      <a:pt x="167" y="98"/>
                    </a:lnTo>
                    <a:lnTo>
                      <a:pt x="167" y="94"/>
                    </a:lnTo>
                    <a:lnTo>
                      <a:pt x="163" y="86"/>
                    </a:lnTo>
                    <a:lnTo>
                      <a:pt x="160" y="79"/>
                    </a:lnTo>
                    <a:lnTo>
                      <a:pt x="156" y="72"/>
                    </a:lnTo>
                    <a:lnTo>
                      <a:pt x="150" y="65"/>
                    </a:lnTo>
                    <a:lnTo>
                      <a:pt x="147" y="62"/>
                    </a:lnTo>
                    <a:lnTo>
                      <a:pt x="143" y="59"/>
                    </a:lnTo>
                    <a:lnTo>
                      <a:pt x="139" y="56"/>
                    </a:lnTo>
                    <a:lnTo>
                      <a:pt x="135" y="55"/>
                    </a:lnTo>
                    <a:lnTo>
                      <a:pt x="131" y="51"/>
                    </a:lnTo>
                    <a:lnTo>
                      <a:pt x="126" y="49"/>
                    </a:lnTo>
                    <a:lnTo>
                      <a:pt x="122" y="48"/>
                    </a:lnTo>
                    <a:lnTo>
                      <a:pt x="118" y="47"/>
                    </a:lnTo>
                    <a:lnTo>
                      <a:pt x="114" y="45"/>
                    </a:lnTo>
                    <a:lnTo>
                      <a:pt x="109" y="45"/>
                    </a:lnTo>
                    <a:lnTo>
                      <a:pt x="106" y="45"/>
                    </a:lnTo>
                    <a:lnTo>
                      <a:pt x="102" y="48"/>
                    </a:lnTo>
                    <a:lnTo>
                      <a:pt x="95" y="49"/>
                    </a:lnTo>
                    <a:lnTo>
                      <a:pt x="89" y="53"/>
                    </a:lnTo>
                    <a:lnTo>
                      <a:pt x="83" y="57"/>
                    </a:lnTo>
                    <a:lnTo>
                      <a:pt x="79" y="62"/>
                    </a:lnTo>
                    <a:lnTo>
                      <a:pt x="72" y="68"/>
                    </a:lnTo>
                    <a:lnTo>
                      <a:pt x="70" y="73"/>
                    </a:lnTo>
                    <a:lnTo>
                      <a:pt x="66" y="78"/>
                    </a:lnTo>
                    <a:lnTo>
                      <a:pt x="63" y="83"/>
                    </a:lnTo>
                    <a:lnTo>
                      <a:pt x="60" y="86"/>
                    </a:lnTo>
                    <a:lnTo>
                      <a:pt x="59" y="90"/>
                    </a:lnTo>
                    <a:lnTo>
                      <a:pt x="58" y="93"/>
                    </a:lnTo>
                    <a:lnTo>
                      <a:pt x="58" y="94"/>
                    </a:lnTo>
                    <a:lnTo>
                      <a:pt x="134" y="83"/>
                    </a:lnTo>
                    <a:lnTo>
                      <a:pt x="130" y="152"/>
                    </a:lnTo>
                    <a:lnTo>
                      <a:pt x="33" y="149"/>
                    </a:lnTo>
                    <a:lnTo>
                      <a:pt x="51" y="43"/>
                    </a:lnTo>
                    <a:lnTo>
                      <a:pt x="156" y="24"/>
                    </a:lnTo>
                    <a:lnTo>
                      <a:pt x="193" y="171"/>
                    </a:lnTo>
                    <a:lnTo>
                      <a:pt x="85" y="217"/>
                    </a:lnTo>
                    <a:lnTo>
                      <a:pt x="92" y="245"/>
                    </a:lnTo>
                    <a:close/>
                  </a:path>
                </a:pathLst>
              </a:custGeom>
              <a:solidFill>
                <a:srgbClr val="E6F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6" name="Freeform 140"/>
              <p:cNvSpPr>
                <a:spLocks/>
              </p:cNvSpPr>
              <p:nvPr/>
            </p:nvSpPr>
            <p:spPr bwMode="auto">
              <a:xfrm>
                <a:off x="1360" y="3004"/>
                <a:ext cx="24" cy="34"/>
              </a:xfrm>
              <a:custGeom>
                <a:avLst/>
                <a:gdLst>
                  <a:gd name="T0" fmla="*/ 1 w 48"/>
                  <a:gd name="T1" fmla="*/ 0 h 70"/>
                  <a:gd name="T2" fmla="*/ 1 w 48"/>
                  <a:gd name="T3" fmla="*/ 0 h 70"/>
                  <a:gd name="T4" fmla="*/ 1 w 48"/>
                  <a:gd name="T5" fmla="*/ 0 h 70"/>
                  <a:gd name="T6" fmla="*/ 0 w 48"/>
                  <a:gd name="T7" fmla="*/ 0 h 70"/>
                  <a:gd name="T8" fmla="*/ 1 w 48"/>
                  <a:gd name="T9" fmla="*/ 0 h 70"/>
                  <a:gd name="T10" fmla="*/ 1 w 48"/>
                  <a:gd name="T11" fmla="*/ 0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70"/>
                  <a:gd name="T20" fmla="*/ 48 w 48"/>
                  <a:gd name="T21" fmla="*/ 70 h 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70">
                    <a:moveTo>
                      <a:pt x="14" y="70"/>
                    </a:moveTo>
                    <a:lnTo>
                      <a:pt x="48" y="0"/>
                    </a:lnTo>
                    <a:lnTo>
                      <a:pt x="5" y="5"/>
                    </a:lnTo>
                    <a:lnTo>
                      <a:pt x="0" y="63"/>
                    </a:lnTo>
                    <a:lnTo>
                      <a:pt x="14" y="70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7" name="Freeform 141"/>
              <p:cNvSpPr>
                <a:spLocks/>
              </p:cNvSpPr>
              <p:nvPr/>
            </p:nvSpPr>
            <p:spPr bwMode="auto">
              <a:xfrm>
                <a:off x="1449" y="3020"/>
                <a:ext cx="54" cy="60"/>
              </a:xfrm>
              <a:custGeom>
                <a:avLst/>
                <a:gdLst>
                  <a:gd name="T0" fmla="*/ 1 w 108"/>
                  <a:gd name="T1" fmla="*/ 1 h 119"/>
                  <a:gd name="T2" fmla="*/ 1 w 108"/>
                  <a:gd name="T3" fmla="*/ 1 h 119"/>
                  <a:gd name="T4" fmla="*/ 0 w 108"/>
                  <a:gd name="T5" fmla="*/ 1 h 119"/>
                  <a:gd name="T6" fmla="*/ 1 w 108"/>
                  <a:gd name="T7" fmla="*/ 0 h 119"/>
                  <a:gd name="T8" fmla="*/ 1 w 108"/>
                  <a:gd name="T9" fmla="*/ 1 h 119"/>
                  <a:gd name="T10" fmla="*/ 1 w 108"/>
                  <a:gd name="T11" fmla="*/ 1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119"/>
                  <a:gd name="T20" fmla="*/ 108 w 108"/>
                  <a:gd name="T21" fmla="*/ 119 h 1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119">
                    <a:moveTo>
                      <a:pt x="108" y="29"/>
                    </a:moveTo>
                    <a:lnTo>
                      <a:pt x="18" y="119"/>
                    </a:lnTo>
                    <a:lnTo>
                      <a:pt x="0" y="106"/>
                    </a:lnTo>
                    <a:lnTo>
                      <a:pt x="75" y="0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E6F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8" name="Freeform 142"/>
              <p:cNvSpPr>
                <a:spLocks/>
              </p:cNvSpPr>
              <p:nvPr/>
            </p:nvSpPr>
            <p:spPr bwMode="auto">
              <a:xfrm>
                <a:off x="701" y="3571"/>
                <a:ext cx="51" cy="31"/>
              </a:xfrm>
              <a:custGeom>
                <a:avLst/>
                <a:gdLst>
                  <a:gd name="T0" fmla="*/ 1 w 102"/>
                  <a:gd name="T1" fmla="*/ 0 h 62"/>
                  <a:gd name="T2" fmla="*/ 0 w 102"/>
                  <a:gd name="T3" fmla="*/ 1 h 62"/>
                  <a:gd name="T4" fmla="*/ 1 w 102"/>
                  <a:gd name="T5" fmla="*/ 1 h 62"/>
                  <a:gd name="T6" fmla="*/ 1 w 102"/>
                  <a:gd name="T7" fmla="*/ 1 h 62"/>
                  <a:gd name="T8" fmla="*/ 1 w 102"/>
                  <a:gd name="T9" fmla="*/ 0 h 62"/>
                  <a:gd name="T10" fmla="*/ 1 w 102"/>
                  <a:gd name="T11" fmla="*/ 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62"/>
                  <a:gd name="T20" fmla="*/ 102 w 102"/>
                  <a:gd name="T21" fmla="*/ 62 h 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62">
                    <a:moveTo>
                      <a:pt x="102" y="0"/>
                    </a:moveTo>
                    <a:lnTo>
                      <a:pt x="0" y="27"/>
                    </a:lnTo>
                    <a:lnTo>
                      <a:pt x="2" y="62"/>
                    </a:lnTo>
                    <a:lnTo>
                      <a:pt x="94" y="1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E6F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9" name="Freeform 143"/>
              <p:cNvSpPr>
                <a:spLocks/>
              </p:cNvSpPr>
              <p:nvPr/>
            </p:nvSpPr>
            <p:spPr bwMode="auto">
              <a:xfrm>
                <a:off x="704" y="3453"/>
                <a:ext cx="66" cy="42"/>
              </a:xfrm>
              <a:custGeom>
                <a:avLst/>
                <a:gdLst>
                  <a:gd name="T0" fmla="*/ 1 w 131"/>
                  <a:gd name="T1" fmla="*/ 0 h 84"/>
                  <a:gd name="T2" fmla="*/ 0 w 131"/>
                  <a:gd name="T3" fmla="*/ 1 h 84"/>
                  <a:gd name="T4" fmla="*/ 1 w 131"/>
                  <a:gd name="T5" fmla="*/ 1 h 84"/>
                  <a:gd name="T6" fmla="*/ 1 w 131"/>
                  <a:gd name="T7" fmla="*/ 1 h 84"/>
                  <a:gd name="T8" fmla="*/ 1 w 131"/>
                  <a:gd name="T9" fmla="*/ 0 h 84"/>
                  <a:gd name="T10" fmla="*/ 1 w 131"/>
                  <a:gd name="T11" fmla="*/ 0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1"/>
                  <a:gd name="T19" fmla="*/ 0 h 84"/>
                  <a:gd name="T20" fmla="*/ 131 w 131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1" h="84">
                    <a:moveTo>
                      <a:pt x="127" y="0"/>
                    </a:moveTo>
                    <a:lnTo>
                      <a:pt x="0" y="41"/>
                    </a:lnTo>
                    <a:lnTo>
                      <a:pt x="19" y="84"/>
                    </a:lnTo>
                    <a:lnTo>
                      <a:pt x="131" y="15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0" name="Freeform 144"/>
              <p:cNvSpPr>
                <a:spLocks/>
              </p:cNvSpPr>
              <p:nvPr/>
            </p:nvSpPr>
            <p:spPr bwMode="auto">
              <a:xfrm>
                <a:off x="726" y="3015"/>
                <a:ext cx="41" cy="43"/>
              </a:xfrm>
              <a:custGeom>
                <a:avLst/>
                <a:gdLst>
                  <a:gd name="T0" fmla="*/ 1 w 81"/>
                  <a:gd name="T1" fmla="*/ 0 h 87"/>
                  <a:gd name="T2" fmla="*/ 1 w 81"/>
                  <a:gd name="T3" fmla="*/ 0 h 87"/>
                  <a:gd name="T4" fmla="*/ 0 w 81"/>
                  <a:gd name="T5" fmla="*/ 0 h 87"/>
                  <a:gd name="T6" fmla="*/ 1 w 81"/>
                  <a:gd name="T7" fmla="*/ 0 h 87"/>
                  <a:gd name="T8" fmla="*/ 1 w 81"/>
                  <a:gd name="T9" fmla="*/ 0 h 87"/>
                  <a:gd name="T10" fmla="*/ 1 w 81"/>
                  <a:gd name="T11" fmla="*/ 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87"/>
                  <a:gd name="T20" fmla="*/ 81 w 81"/>
                  <a:gd name="T21" fmla="*/ 87 h 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87">
                    <a:moveTo>
                      <a:pt x="81" y="78"/>
                    </a:moveTo>
                    <a:lnTo>
                      <a:pt x="14" y="0"/>
                    </a:lnTo>
                    <a:lnTo>
                      <a:pt x="0" y="29"/>
                    </a:lnTo>
                    <a:lnTo>
                      <a:pt x="76" y="87"/>
                    </a:lnTo>
                    <a:lnTo>
                      <a:pt x="81" y="78"/>
                    </a:lnTo>
                    <a:close/>
                  </a:path>
                </a:pathLst>
              </a:custGeom>
              <a:solidFill>
                <a:srgbClr val="E6FF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1" name="Freeform 145"/>
              <p:cNvSpPr>
                <a:spLocks/>
              </p:cNvSpPr>
              <p:nvPr/>
            </p:nvSpPr>
            <p:spPr bwMode="auto">
              <a:xfrm>
                <a:off x="1389" y="3748"/>
                <a:ext cx="42" cy="43"/>
              </a:xfrm>
              <a:custGeom>
                <a:avLst/>
                <a:gdLst>
                  <a:gd name="T0" fmla="*/ 0 w 83"/>
                  <a:gd name="T1" fmla="*/ 0 h 85"/>
                  <a:gd name="T2" fmla="*/ 1 w 83"/>
                  <a:gd name="T3" fmla="*/ 1 h 85"/>
                  <a:gd name="T4" fmla="*/ 1 w 83"/>
                  <a:gd name="T5" fmla="*/ 1 h 85"/>
                  <a:gd name="T6" fmla="*/ 1 w 83"/>
                  <a:gd name="T7" fmla="*/ 1 h 85"/>
                  <a:gd name="T8" fmla="*/ 0 w 83"/>
                  <a:gd name="T9" fmla="*/ 0 h 85"/>
                  <a:gd name="T10" fmla="*/ 0 w 83"/>
                  <a:gd name="T11" fmla="*/ 0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85"/>
                  <a:gd name="T20" fmla="*/ 83 w 83"/>
                  <a:gd name="T21" fmla="*/ 85 h 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85">
                    <a:moveTo>
                      <a:pt x="0" y="0"/>
                    </a:moveTo>
                    <a:lnTo>
                      <a:pt x="36" y="85"/>
                    </a:lnTo>
                    <a:lnTo>
                      <a:pt x="83" y="80"/>
                    </a:lnTo>
                    <a:lnTo>
                      <a:pt x="19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2" name="Freeform 146"/>
              <p:cNvSpPr>
                <a:spLocks/>
              </p:cNvSpPr>
              <p:nvPr/>
            </p:nvSpPr>
            <p:spPr bwMode="auto">
              <a:xfrm>
                <a:off x="837" y="3012"/>
                <a:ext cx="91" cy="107"/>
              </a:xfrm>
              <a:custGeom>
                <a:avLst/>
                <a:gdLst>
                  <a:gd name="T0" fmla="*/ 1 w 182"/>
                  <a:gd name="T1" fmla="*/ 1 h 214"/>
                  <a:gd name="T2" fmla="*/ 1 w 182"/>
                  <a:gd name="T3" fmla="*/ 1 h 214"/>
                  <a:gd name="T4" fmla="*/ 1 w 182"/>
                  <a:gd name="T5" fmla="*/ 1 h 214"/>
                  <a:gd name="T6" fmla="*/ 1 w 182"/>
                  <a:gd name="T7" fmla="*/ 1 h 214"/>
                  <a:gd name="T8" fmla="*/ 1 w 182"/>
                  <a:gd name="T9" fmla="*/ 1 h 214"/>
                  <a:gd name="T10" fmla="*/ 1 w 182"/>
                  <a:gd name="T11" fmla="*/ 1 h 214"/>
                  <a:gd name="T12" fmla="*/ 1 w 182"/>
                  <a:gd name="T13" fmla="*/ 1 h 214"/>
                  <a:gd name="T14" fmla="*/ 1 w 182"/>
                  <a:gd name="T15" fmla="*/ 1 h 214"/>
                  <a:gd name="T16" fmla="*/ 1 w 182"/>
                  <a:gd name="T17" fmla="*/ 1 h 214"/>
                  <a:gd name="T18" fmla="*/ 1 w 182"/>
                  <a:gd name="T19" fmla="*/ 1 h 214"/>
                  <a:gd name="T20" fmla="*/ 1 w 182"/>
                  <a:gd name="T21" fmla="*/ 1 h 214"/>
                  <a:gd name="T22" fmla="*/ 1 w 182"/>
                  <a:gd name="T23" fmla="*/ 1 h 214"/>
                  <a:gd name="T24" fmla="*/ 1 w 182"/>
                  <a:gd name="T25" fmla="*/ 1 h 214"/>
                  <a:gd name="T26" fmla="*/ 1 w 182"/>
                  <a:gd name="T27" fmla="*/ 1 h 214"/>
                  <a:gd name="T28" fmla="*/ 1 w 182"/>
                  <a:gd name="T29" fmla="*/ 1 h 214"/>
                  <a:gd name="T30" fmla="*/ 1 w 182"/>
                  <a:gd name="T31" fmla="*/ 1 h 214"/>
                  <a:gd name="T32" fmla="*/ 1 w 182"/>
                  <a:gd name="T33" fmla="*/ 1 h 214"/>
                  <a:gd name="T34" fmla="*/ 1 w 182"/>
                  <a:gd name="T35" fmla="*/ 0 h 214"/>
                  <a:gd name="T36" fmla="*/ 1 w 182"/>
                  <a:gd name="T37" fmla="*/ 1 h 214"/>
                  <a:gd name="T38" fmla="*/ 1 w 182"/>
                  <a:gd name="T39" fmla="*/ 1 h 214"/>
                  <a:gd name="T40" fmla="*/ 1 w 182"/>
                  <a:gd name="T41" fmla="*/ 1 h 214"/>
                  <a:gd name="T42" fmla="*/ 1 w 182"/>
                  <a:gd name="T43" fmla="*/ 1 h 214"/>
                  <a:gd name="T44" fmla="*/ 1 w 182"/>
                  <a:gd name="T45" fmla="*/ 1 h 214"/>
                  <a:gd name="T46" fmla="*/ 1 w 182"/>
                  <a:gd name="T47" fmla="*/ 1 h 214"/>
                  <a:gd name="T48" fmla="*/ 0 w 182"/>
                  <a:gd name="T49" fmla="*/ 1 h 214"/>
                  <a:gd name="T50" fmla="*/ 1 w 182"/>
                  <a:gd name="T51" fmla="*/ 1 h 214"/>
                  <a:gd name="T52" fmla="*/ 1 w 182"/>
                  <a:gd name="T53" fmla="*/ 1 h 214"/>
                  <a:gd name="T54" fmla="*/ 1 w 182"/>
                  <a:gd name="T55" fmla="*/ 1 h 214"/>
                  <a:gd name="T56" fmla="*/ 1 w 182"/>
                  <a:gd name="T57" fmla="*/ 1 h 214"/>
                  <a:gd name="T58" fmla="*/ 1 w 182"/>
                  <a:gd name="T59" fmla="*/ 1 h 214"/>
                  <a:gd name="T60" fmla="*/ 1 w 182"/>
                  <a:gd name="T61" fmla="*/ 1 h 214"/>
                  <a:gd name="T62" fmla="*/ 1 w 182"/>
                  <a:gd name="T63" fmla="*/ 1 h 214"/>
                  <a:gd name="T64" fmla="*/ 1 w 182"/>
                  <a:gd name="T65" fmla="*/ 1 h 214"/>
                  <a:gd name="T66" fmla="*/ 1 w 182"/>
                  <a:gd name="T67" fmla="*/ 1 h 214"/>
                  <a:gd name="T68" fmla="*/ 1 w 182"/>
                  <a:gd name="T69" fmla="*/ 1 h 214"/>
                  <a:gd name="T70" fmla="*/ 1 w 182"/>
                  <a:gd name="T71" fmla="*/ 1 h 214"/>
                  <a:gd name="T72" fmla="*/ 1 w 182"/>
                  <a:gd name="T73" fmla="*/ 1 h 214"/>
                  <a:gd name="T74" fmla="*/ 1 w 182"/>
                  <a:gd name="T75" fmla="*/ 1 h 214"/>
                  <a:gd name="T76" fmla="*/ 1 w 182"/>
                  <a:gd name="T77" fmla="*/ 1 h 214"/>
                  <a:gd name="T78" fmla="*/ 1 w 182"/>
                  <a:gd name="T79" fmla="*/ 1 h 214"/>
                  <a:gd name="T80" fmla="*/ 1 w 182"/>
                  <a:gd name="T81" fmla="*/ 1 h 214"/>
                  <a:gd name="T82" fmla="*/ 1 w 182"/>
                  <a:gd name="T83" fmla="*/ 1 h 214"/>
                  <a:gd name="T84" fmla="*/ 1 w 182"/>
                  <a:gd name="T85" fmla="*/ 1 h 214"/>
                  <a:gd name="T86" fmla="*/ 1 w 182"/>
                  <a:gd name="T87" fmla="*/ 1 h 214"/>
                  <a:gd name="T88" fmla="*/ 1 w 182"/>
                  <a:gd name="T89" fmla="*/ 1 h 214"/>
                  <a:gd name="T90" fmla="*/ 1 w 182"/>
                  <a:gd name="T91" fmla="*/ 1 h 214"/>
                  <a:gd name="T92" fmla="*/ 1 w 182"/>
                  <a:gd name="T93" fmla="*/ 1 h 214"/>
                  <a:gd name="T94" fmla="*/ 1 w 182"/>
                  <a:gd name="T95" fmla="*/ 1 h 21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82"/>
                  <a:gd name="T145" fmla="*/ 0 h 214"/>
                  <a:gd name="T146" fmla="*/ 182 w 182"/>
                  <a:gd name="T147" fmla="*/ 214 h 21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82" h="214">
                    <a:moveTo>
                      <a:pt x="70" y="214"/>
                    </a:moveTo>
                    <a:lnTo>
                      <a:pt x="72" y="214"/>
                    </a:lnTo>
                    <a:lnTo>
                      <a:pt x="76" y="212"/>
                    </a:lnTo>
                    <a:lnTo>
                      <a:pt x="79" y="211"/>
                    </a:lnTo>
                    <a:lnTo>
                      <a:pt x="84" y="210"/>
                    </a:lnTo>
                    <a:lnTo>
                      <a:pt x="88" y="209"/>
                    </a:lnTo>
                    <a:lnTo>
                      <a:pt x="93" y="207"/>
                    </a:lnTo>
                    <a:lnTo>
                      <a:pt x="99" y="205"/>
                    </a:lnTo>
                    <a:lnTo>
                      <a:pt x="104" y="202"/>
                    </a:lnTo>
                    <a:lnTo>
                      <a:pt x="110" y="198"/>
                    </a:lnTo>
                    <a:lnTo>
                      <a:pt x="116" y="195"/>
                    </a:lnTo>
                    <a:lnTo>
                      <a:pt x="122" y="193"/>
                    </a:lnTo>
                    <a:lnTo>
                      <a:pt x="129" y="189"/>
                    </a:lnTo>
                    <a:lnTo>
                      <a:pt x="134" y="185"/>
                    </a:lnTo>
                    <a:lnTo>
                      <a:pt x="142" y="181"/>
                    </a:lnTo>
                    <a:lnTo>
                      <a:pt x="147" y="176"/>
                    </a:lnTo>
                    <a:lnTo>
                      <a:pt x="152" y="171"/>
                    </a:lnTo>
                    <a:lnTo>
                      <a:pt x="158" y="165"/>
                    </a:lnTo>
                    <a:lnTo>
                      <a:pt x="163" y="160"/>
                    </a:lnTo>
                    <a:lnTo>
                      <a:pt x="167" y="153"/>
                    </a:lnTo>
                    <a:lnTo>
                      <a:pt x="172" y="147"/>
                    </a:lnTo>
                    <a:lnTo>
                      <a:pt x="176" y="140"/>
                    </a:lnTo>
                    <a:lnTo>
                      <a:pt x="179" y="134"/>
                    </a:lnTo>
                    <a:lnTo>
                      <a:pt x="180" y="130"/>
                    </a:lnTo>
                    <a:lnTo>
                      <a:pt x="180" y="125"/>
                    </a:lnTo>
                    <a:lnTo>
                      <a:pt x="181" y="121"/>
                    </a:lnTo>
                    <a:lnTo>
                      <a:pt x="182" y="117"/>
                    </a:lnTo>
                    <a:lnTo>
                      <a:pt x="182" y="112"/>
                    </a:lnTo>
                    <a:lnTo>
                      <a:pt x="182" y="108"/>
                    </a:lnTo>
                    <a:lnTo>
                      <a:pt x="182" y="104"/>
                    </a:lnTo>
                    <a:lnTo>
                      <a:pt x="182" y="100"/>
                    </a:lnTo>
                    <a:lnTo>
                      <a:pt x="181" y="94"/>
                    </a:lnTo>
                    <a:lnTo>
                      <a:pt x="181" y="91"/>
                    </a:lnTo>
                    <a:lnTo>
                      <a:pt x="180" y="85"/>
                    </a:lnTo>
                    <a:lnTo>
                      <a:pt x="179" y="80"/>
                    </a:lnTo>
                    <a:lnTo>
                      <a:pt x="177" y="75"/>
                    </a:lnTo>
                    <a:lnTo>
                      <a:pt x="176" y="70"/>
                    </a:lnTo>
                    <a:lnTo>
                      <a:pt x="173" y="64"/>
                    </a:lnTo>
                    <a:lnTo>
                      <a:pt x="171" y="59"/>
                    </a:lnTo>
                    <a:lnTo>
                      <a:pt x="168" y="54"/>
                    </a:lnTo>
                    <a:lnTo>
                      <a:pt x="165" y="49"/>
                    </a:lnTo>
                    <a:lnTo>
                      <a:pt x="163" y="43"/>
                    </a:lnTo>
                    <a:lnTo>
                      <a:pt x="159" y="39"/>
                    </a:lnTo>
                    <a:lnTo>
                      <a:pt x="156" y="34"/>
                    </a:lnTo>
                    <a:lnTo>
                      <a:pt x="154" y="30"/>
                    </a:lnTo>
                    <a:lnTo>
                      <a:pt x="151" y="26"/>
                    </a:lnTo>
                    <a:lnTo>
                      <a:pt x="147" y="24"/>
                    </a:lnTo>
                    <a:lnTo>
                      <a:pt x="141" y="17"/>
                    </a:lnTo>
                    <a:lnTo>
                      <a:pt x="134" y="12"/>
                    </a:lnTo>
                    <a:lnTo>
                      <a:pt x="127" y="8"/>
                    </a:lnTo>
                    <a:lnTo>
                      <a:pt x="120" y="5"/>
                    </a:lnTo>
                    <a:lnTo>
                      <a:pt x="113" y="3"/>
                    </a:lnTo>
                    <a:lnTo>
                      <a:pt x="105" y="1"/>
                    </a:lnTo>
                    <a:lnTo>
                      <a:pt x="99" y="0"/>
                    </a:lnTo>
                    <a:lnTo>
                      <a:pt x="91" y="1"/>
                    </a:lnTo>
                    <a:lnTo>
                      <a:pt x="84" y="1"/>
                    </a:lnTo>
                    <a:lnTo>
                      <a:pt x="76" y="3"/>
                    </a:lnTo>
                    <a:lnTo>
                      <a:pt x="70" y="5"/>
                    </a:lnTo>
                    <a:lnTo>
                      <a:pt x="63" y="9"/>
                    </a:lnTo>
                    <a:lnTo>
                      <a:pt x="57" y="12"/>
                    </a:lnTo>
                    <a:lnTo>
                      <a:pt x="50" y="16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30"/>
                    </a:lnTo>
                    <a:lnTo>
                      <a:pt x="27" y="35"/>
                    </a:lnTo>
                    <a:lnTo>
                      <a:pt x="21" y="42"/>
                    </a:lnTo>
                    <a:lnTo>
                      <a:pt x="17" y="49"/>
                    </a:lnTo>
                    <a:lnTo>
                      <a:pt x="13" y="55"/>
                    </a:lnTo>
                    <a:lnTo>
                      <a:pt x="10" y="60"/>
                    </a:lnTo>
                    <a:lnTo>
                      <a:pt x="7" y="68"/>
                    </a:lnTo>
                    <a:lnTo>
                      <a:pt x="4" y="75"/>
                    </a:lnTo>
                    <a:lnTo>
                      <a:pt x="2" y="81"/>
                    </a:lnTo>
                    <a:lnTo>
                      <a:pt x="0" y="89"/>
                    </a:lnTo>
                    <a:lnTo>
                      <a:pt x="0" y="96"/>
                    </a:lnTo>
                    <a:lnTo>
                      <a:pt x="0" y="104"/>
                    </a:lnTo>
                    <a:lnTo>
                      <a:pt x="0" y="109"/>
                    </a:lnTo>
                    <a:lnTo>
                      <a:pt x="2" y="115"/>
                    </a:lnTo>
                    <a:lnTo>
                      <a:pt x="2" y="121"/>
                    </a:lnTo>
                    <a:lnTo>
                      <a:pt x="4" y="126"/>
                    </a:lnTo>
                    <a:lnTo>
                      <a:pt x="7" y="131"/>
                    </a:lnTo>
                    <a:lnTo>
                      <a:pt x="8" y="136"/>
                    </a:lnTo>
                    <a:lnTo>
                      <a:pt x="11" y="140"/>
                    </a:lnTo>
                    <a:lnTo>
                      <a:pt x="13" y="144"/>
                    </a:lnTo>
                    <a:lnTo>
                      <a:pt x="16" y="147"/>
                    </a:lnTo>
                    <a:lnTo>
                      <a:pt x="20" y="151"/>
                    </a:lnTo>
                    <a:lnTo>
                      <a:pt x="24" y="153"/>
                    </a:lnTo>
                    <a:lnTo>
                      <a:pt x="28" y="156"/>
                    </a:lnTo>
                    <a:lnTo>
                      <a:pt x="30" y="157"/>
                    </a:lnTo>
                    <a:lnTo>
                      <a:pt x="36" y="160"/>
                    </a:lnTo>
                    <a:lnTo>
                      <a:pt x="40" y="161"/>
                    </a:lnTo>
                    <a:lnTo>
                      <a:pt x="44" y="163"/>
                    </a:lnTo>
                    <a:lnTo>
                      <a:pt x="48" y="163"/>
                    </a:lnTo>
                    <a:lnTo>
                      <a:pt x="51" y="164"/>
                    </a:lnTo>
                    <a:lnTo>
                      <a:pt x="55" y="164"/>
                    </a:lnTo>
                    <a:lnTo>
                      <a:pt x="61" y="165"/>
                    </a:lnTo>
                    <a:lnTo>
                      <a:pt x="65" y="164"/>
                    </a:lnTo>
                    <a:lnTo>
                      <a:pt x="68" y="164"/>
                    </a:lnTo>
                    <a:lnTo>
                      <a:pt x="72" y="163"/>
                    </a:lnTo>
                    <a:lnTo>
                      <a:pt x="78" y="163"/>
                    </a:lnTo>
                    <a:lnTo>
                      <a:pt x="80" y="161"/>
                    </a:lnTo>
                    <a:lnTo>
                      <a:pt x="84" y="160"/>
                    </a:lnTo>
                    <a:lnTo>
                      <a:pt x="88" y="157"/>
                    </a:lnTo>
                    <a:lnTo>
                      <a:pt x="92" y="156"/>
                    </a:lnTo>
                    <a:lnTo>
                      <a:pt x="99" y="152"/>
                    </a:lnTo>
                    <a:lnTo>
                      <a:pt x="105" y="148"/>
                    </a:lnTo>
                    <a:lnTo>
                      <a:pt x="109" y="142"/>
                    </a:lnTo>
                    <a:lnTo>
                      <a:pt x="113" y="136"/>
                    </a:lnTo>
                    <a:lnTo>
                      <a:pt x="117" y="130"/>
                    </a:lnTo>
                    <a:lnTo>
                      <a:pt x="121" y="123"/>
                    </a:lnTo>
                    <a:lnTo>
                      <a:pt x="124" y="117"/>
                    </a:lnTo>
                    <a:lnTo>
                      <a:pt x="125" y="110"/>
                    </a:lnTo>
                    <a:lnTo>
                      <a:pt x="126" y="104"/>
                    </a:lnTo>
                    <a:lnTo>
                      <a:pt x="127" y="97"/>
                    </a:lnTo>
                    <a:lnTo>
                      <a:pt x="127" y="89"/>
                    </a:lnTo>
                    <a:lnTo>
                      <a:pt x="126" y="83"/>
                    </a:lnTo>
                    <a:lnTo>
                      <a:pt x="125" y="76"/>
                    </a:lnTo>
                    <a:lnTo>
                      <a:pt x="122" y="70"/>
                    </a:lnTo>
                    <a:lnTo>
                      <a:pt x="118" y="64"/>
                    </a:lnTo>
                    <a:lnTo>
                      <a:pt x="114" y="58"/>
                    </a:lnTo>
                    <a:lnTo>
                      <a:pt x="108" y="53"/>
                    </a:lnTo>
                    <a:lnTo>
                      <a:pt x="103" y="49"/>
                    </a:lnTo>
                    <a:lnTo>
                      <a:pt x="95" y="45"/>
                    </a:lnTo>
                    <a:lnTo>
                      <a:pt x="89" y="42"/>
                    </a:lnTo>
                    <a:lnTo>
                      <a:pt x="83" y="42"/>
                    </a:lnTo>
                    <a:lnTo>
                      <a:pt x="78" y="43"/>
                    </a:lnTo>
                    <a:lnTo>
                      <a:pt x="72" y="45"/>
                    </a:lnTo>
                    <a:lnTo>
                      <a:pt x="67" y="47"/>
                    </a:lnTo>
                    <a:lnTo>
                      <a:pt x="63" y="51"/>
                    </a:lnTo>
                    <a:lnTo>
                      <a:pt x="59" y="56"/>
                    </a:lnTo>
                    <a:lnTo>
                      <a:pt x="55" y="60"/>
                    </a:lnTo>
                    <a:lnTo>
                      <a:pt x="53" y="64"/>
                    </a:lnTo>
                    <a:lnTo>
                      <a:pt x="50" y="68"/>
                    </a:lnTo>
                    <a:lnTo>
                      <a:pt x="49" y="74"/>
                    </a:lnTo>
                    <a:lnTo>
                      <a:pt x="46" y="80"/>
                    </a:lnTo>
                    <a:lnTo>
                      <a:pt x="45" y="83"/>
                    </a:lnTo>
                    <a:lnTo>
                      <a:pt x="101" y="75"/>
                    </a:lnTo>
                    <a:lnTo>
                      <a:pt x="100" y="133"/>
                    </a:lnTo>
                    <a:lnTo>
                      <a:pt x="25" y="131"/>
                    </a:lnTo>
                    <a:lnTo>
                      <a:pt x="38" y="39"/>
                    </a:lnTo>
                    <a:lnTo>
                      <a:pt x="120" y="24"/>
                    </a:lnTo>
                    <a:lnTo>
                      <a:pt x="147" y="150"/>
                    </a:lnTo>
                    <a:lnTo>
                      <a:pt x="66" y="190"/>
                    </a:lnTo>
                    <a:lnTo>
                      <a:pt x="70" y="21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3" name="Freeform 147"/>
              <p:cNvSpPr>
                <a:spLocks/>
              </p:cNvSpPr>
              <p:nvPr/>
            </p:nvSpPr>
            <p:spPr bwMode="auto">
              <a:xfrm>
                <a:off x="982" y="3757"/>
                <a:ext cx="47" cy="43"/>
              </a:xfrm>
              <a:custGeom>
                <a:avLst/>
                <a:gdLst>
                  <a:gd name="T0" fmla="*/ 1 w 94"/>
                  <a:gd name="T1" fmla="*/ 0 h 87"/>
                  <a:gd name="T2" fmla="*/ 1 w 94"/>
                  <a:gd name="T3" fmla="*/ 0 h 87"/>
                  <a:gd name="T4" fmla="*/ 0 w 94"/>
                  <a:gd name="T5" fmla="*/ 0 h 87"/>
                  <a:gd name="T6" fmla="*/ 1 w 94"/>
                  <a:gd name="T7" fmla="*/ 0 h 87"/>
                  <a:gd name="T8" fmla="*/ 1 w 94"/>
                  <a:gd name="T9" fmla="*/ 0 h 87"/>
                  <a:gd name="T10" fmla="*/ 1 w 94"/>
                  <a:gd name="T11" fmla="*/ 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87"/>
                  <a:gd name="T20" fmla="*/ 94 w 94"/>
                  <a:gd name="T21" fmla="*/ 87 h 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87">
                    <a:moveTo>
                      <a:pt x="94" y="4"/>
                    </a:moveTo>
                    <a:lnTo>
                      <a:pt x="52" y="82"/>
                    </a:lnTo>
                    <a:lnTo>
                      <a:pt x="0" y="87"/>
                    </a:lnTo>
                    <a:lnTo>
                      <a:pt x="75" y="0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149" name="Group 155"/>
          <p:cNvGrpSpPr>
            <a:grpSpLocks/>
          </p:cNvGrpSpPr>
          <p:nvPr/>
        </p:nvGrpSpPr>
        <p:grpSpPr bwMode="auto">
          <a:xfrm>
            <a:off x="285750" y="142875"/>
            <a:ext cx="1857375" cy="3208338"/>
            <a:chOff x="4823" y="2885"/>
            <a:chExt cx="1170" cy="2021"/>
          </a:xfrm>
        </p:grpSpPr>
        <p:sp>
          <p:nvSpPr>
            <p:cNvPr id="139" name="Text Box 10"/>
            <p:cNvSpPr txBox="1">
              <a:spLocks noChangeArrowheads="1"/>
            </p:cNvSpPr>
            <p:nvPr/>
          </p:nvSpPr>
          <p:spPr bwMode="auto">
            <a:xfrm>
              <a:off x="5093" y="4460"/>
              <a:ext cx="83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ru-RU" sz="4000" b="1" dirty="0">
                  <a:ln w="11430"/>
                  <a:solidFill>
                    <a:srgbClr val="6633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енот</a:t>
              </a:r>
            </a:p>
          </p:txBody>
        </p:sp>
        <p:pic>
          <p:nvPicPr>
            <p:cNvPr id="6152" name="Picture 151" descr="images"/>
            <p:cNvPicPr>
              <a:picLocks noChangeAspect="1" noChangeArrowheads="1"/>
            </p:cNvPicPr>
            <p:nvPr/>
          </p:nvPicPr>
          <p:blipFill>
            <a:blip r:embed="rId4"/>
            <a:srcRect l="8244" t="6612" r="9779" b="7420"/>
            <a:stretch>
              <a:fillRect/>
            </a:stretch>
          </p:blipFill>
          <p:spPr bwMode="auto">
            <a:xfrm>
              <a:off x="4823" y="2885"/>
              <a:ext cx="1170" cy="1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1" name="Picture 15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0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6" fill="hold"/>
                                        <p:tgtEl>
                                          <p:spTgt spid="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1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142976" y="0"/>
            <a:ext cx="3810007" cy="306863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 </a:t>
            </a:r>
            <a:r>
              <a:rPr lang="ru-RU" sz="199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  <a:endParaRPr lang="ru-RU" sz="199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1" name="Picture 6" descr="111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57188" y="3429000"/>
            <a:ext cx="2306637" cy="3157538"/>
          </a:xfrm>
          <a:noFill/>
        </p:spPr>
      </p:pic>
      <p:sp>
        <p:nvSpPr>
          <p:cNvPr id="7172" name="AutoShape 19"/>
          <p:cNvSpPr>
            <a:spLocks/>
          </p:cNvSpPr>
          <p:nvPr/>
        </p:nvSpPr>
        <p:spPr bwMode="auto">
          <a:xfrm>
            <a:off x="8072438" y="635000"/>
            <a:ext cx="649287" cy="2087563"/>
          </a:xfrm>
          <a:prstGeom prst="leftBracket">
            <a:avLst>
              <a:gd name="adj" fmla="val 26793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/>
          </a:p>
        </p:txBody>
      </p:sp>
      <p:sp>
        <p:nvSpPr>
          <p:cNvPr id="7173" name="Line 20"/>
          <p:cNvSpPr>
            <a:spLocks noChangeShapeType="1"/>
          </p:cNvSpPr>
          <p:nvPr/>
        </p:nvSpPr>
        <p:spPr bwMode="auto">
          <a:xfrm>
            <a:off x="8143875" y="1714500"/>
            <a:ext cx="6492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Rectangle 22"/>
          <p:cNvSpPr>
            <a:spLocks noChangeArrowheads="1"/>
          </p:cNvSpPr>
          <p:nvPr/>
        </p:nvSpPr>
        <p:spPr bwMode="auto">
          <a:xfrm>
            <a:off x="4975225" y="1643063"/>
            <a:ext cx="3097213" cy="215900"/>
          </a:xfrm>
          <a:prstGeom prst="rect">
            <a:avLst/>
          </a:prstGeom>
          <a:gradFill rotWithShape="1">
            <a:gsLst>
              <a:gs pos="0">
                <a:srgbClr val="D6B19C"/>
              </a:gs>
              <a:gs pos="14999">
                <a:srgbClr val="D49E6C"/>
              </a:gs>
              <a:gs pos="35001">
                <a:srgbClr val="A65528"/>
              </a:gs>
              <a:gs pos="50000">
                <a:srgbClr val="663012"/>
              </a:gs>
              <a:gs pos="64999">
                <a:srgbClr val="A65528"/>
              </a:gs>
              <a:gs pos="85001">
                <a:srgbClr val="D49E6C"/>
              </a:gs>
              <a:gs pos="100000">
                <a:srgbClr val="D6B19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800"/>
          </a:p>
        </p:txBody>
      </p:sp>
      <p:sp>
        <p:nvSpPr>
          <p:cNvPr id="7175" name="Oval 23"/>
          <p:cNvSpPr>
            <a:spLocks noChangeArrowheads="1"/>
          </p:cNvSpPr>
          <p:nvPr/>
        </p:nvSpPr>
        <p:spPr bwMode="auto">
          <a:xfrm>
            <a:off x="7927975" y="1714500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/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3071810"/>
            <a:ext cx="480131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Е-еее-еее</a:t>
            </a:r>
            <a:r>
              <a:rPr lang="ru-RU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7177" name="Picture 63" descr="http://s2.rimg.info/445b6150cf7cbd61f808d3c424da6227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 flipH="1" flipV="1">
            <a:off x="6286500" y="4113213"/>
            <a:ext cx="256222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770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44000" y="5929313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1440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2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217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44000">
              <a:srgbClr val="FFC00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" descr="http://yarus.aspu.ru/images/Image/graphics/image0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29322" y="214290"/>
            <a:ext cx="285748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2" descr="http://yarus.aspu.ru/images/Image/graphics/image01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86512" y="3714752"/>
            <a:ext cx="2857488" cy="316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4" descr="http://media5.picsearch.com/is?w_kdXt-aJU7LFDOmiteYv6Kq7Z8YI7M-17zy9zqz9j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929188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770.WAV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0" y="6429396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0" y="6000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95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53000">
              <a:srgbClr val="FFC00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http://yarus.aspu.ru/images/Image/graphics/image01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571736" y="2000240"/>
            <a:ext cx="12858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yarus.aspu.ru/images/Image/graphics/image01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500562" y="2500306"/>
            <a:ext cx="1000125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728" y="428604"/>
            <a:ext cx="584858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Сравните буквы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43188" y="4000500"/>
            <a:ext cx="10048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/>
              <a:t>Е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29188" y="3857625"/>
            <a:ext cx="8683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/>
              <a:t>е</a:t>
            </a:r>
          </a:p>
        </p:txBody>
      </p:sp>
      <p:pic>
        <p:nvPicPr>
          <p:cNvPr id="9223" name="Picture 2" descr="ЕЁ cop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4602163"/>
            <a:ext cx="2214562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 descr="ЕЁ cop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86313"/>
            <a:ext cx="20097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770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144000" y="6143625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1440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5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93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10254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3" name="Freeform 12"/>
          <p:cNvSpPr>
            <a:spLocks/>
          </p:cNvSpPr>
          <p:nvPr/>
        </p:nvSpPr>
        <p:spPr bwMode="auto">
          <a:xfrm>
            <a:off x="2373313" y="463550"/>
            <a:ext cx="2667000" cy="4306888"/>
          </a:xfrm>
          <a:custGeom>
            <a:avLst/>
            <a:gdLst>
              <a:gd name="T0" fmla="*/ 2147483647 w 1680"/>
              <a:gd name="T1" fmla="*/ 2147483647 h 2713"/>
              <a:gd name="T2" fmla="*/ 2147483647 w 1680"/>
              <a:gd name="T3" fmla="*/ 2147483647 h 2713"/>
              <a:gd name="T4" fmla="*/ 2147483647 w 1680"/>
              <a:gd name="T5" fmla="*/ 2147483647 h 2713"/>
              <a:gd name="T6" fmla="*/ 2147483647 w 1680"/>
              <a:gd name="T7" fmla="*/ 2147483647 h 2713"/>
              <a:gd name="T8" fmla="*/ 2147483647 w 1680"/>
              <a:gd name="T9" fmla="*/ 2147483647 h 2713"/>
              <a:gd name="T10" fmla="*/ 2147483647 w 1680"/>
              <a:gd name="T11" fmla="*/ 2147483647 h 2713"/>
              <a:gd name="T12" fmla="*/ 2147483647 w 1680"/>
              <a:gd name="T13" fmla="*/ 2147483647 h 2713"/>
              <a:gd name="T14" fmla="*/ 2147483647 w 1680"/>
              <a:gd name="T15" fmla="*/ 2147483647 h 2713"/>
              <a:gd name="T16" fmla="*/ 2147483647 w 1680"/>
              <a:gd name="T17" fmla="*/ 2147483647 h 2713"/>
              <a:gd name="T18" fmla="*/ 2147483647 w 1680"/>
              <a:gd name="T19" fmla="*/ 2147483647 h 2713"/>
              <a:gd name="T20" fmla="*/ 2147483647 w 1680"/>
              <a:gd name="T21" fmla="*/ 2147483647 h 2713"/>
              <a:gd name="T22" fmla="*/ 2147483647 w 1680"/>
              <a:gd name="T23" fmla="*/ 2147483647 h 2713"/>
              <a:gd name="T24" fmla="*/ 2147483647 w 1680"/>
              <a:gd name="T25" fmla="*/ 2147483647 h 2713"/>
              <a:gd name="T26" fmla="*/ 2147483647 w 1680"/>
              <a:gd name="T27" fmla="*/ 2147483647 h 271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80"/>
              <a:gd name="T43" fmla="*/ 0 h 2713"/>
              <a:gd name="T44" fmla="*/ 1680 w 1680"/>
              <a:gd name="T45" fmla="*/ 2713 h 271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80" h="2713">
                <a:moveTo>
                  <a:pt x="1550" y="485"/>
                </a:moveTo>
                <a:cubicBezTo>
                  <a:pt x="1566" y="455"/>
                  <a:pt x="1638" y="369"/>
                  <a:pt x="1649" y="302"/>
                </a:cubicBezTo>
                <a:cubicBezTo>
                  <a:pt x="1660" y="235"/>
                  <a:pt x="1680" y="116"/>
                  <a:pt x="1619" y="80"/>
                </a:cubicBezTo>
                <a:cubicBezTo>
                  <a:pt x="1558" y="44"/>
                  <a:pt x="1414" y="0"/>
                  <a:pt x="1283" y="86"/>
                </a:cubicBezTo>
                <a:cubicBezTo>
                  <a:pt x="1152" y="172"/>
                  <a:pt x="922" y="421"/>
                  <a:pt x="833" y="596"/>
                </a:cubicBezTo>
                <a:cubicBezTo>
                  <a:pt x="744" y="771"/>
                  <a:pt x="744" y="1016"/>
                  <a:pt x="749" y="1136"/>
                </a:cubicBezTo>
                <a:cubicBezTo>
                  <a:pt x="754" y="1256"/>
                  <a:pt x="826" y="1272"/>
                  <a:pt x="863" y="1316"/>
                </a:cubicBezTo>
                <a:cubicBezTo>
                  <a:pt x="900" y="1360"/>
                  <a:pt x="1029" y="1368"/>
                  <a:pt x="974" y="1399"/>
                </a:cubicBezTo>
                <a:cubicBezTo>
                  <a:pt x="919" y="1430"/>
                  <a:pt x="676" y="1406"/>
                  <a:pt x="533" y="1502"/>
                </a:cubicBezTo>
                <a:cubicBezTo>
                  <a:pt x="390" y="1598"/>
                  <a:pt x="207" y="1838"/>
                  <a:pt x="119" y="1976"/>
                </a:cubicBezTo>
                <a:cubicBezTo>
                  <a:pt x="31" y="2114"/>
                  <a:pt x="10" y="2225"/>
                  <a:pt x="5" y="2330"/>
                </a:cubicBezTo>
                <a:cubicBezTo>
                  <a:pt x="0" y="2435"/>
                  <a:pt x="10" y="2550"/>
                  <a:pt x="89" y="2606"/>
                </a:cubicBezTo>
                <a:cubicBezTo>
                  <a:pt x="168" y="2662"/>
                  <a:pt x="309" y="2713"/>
                  <a:pt x="479" y="2666"/>
                </a:cubicBezTo>
                <a:cubicBezTo>
                  <a:pt x="649" y="2619"/>
                  <a:pt x="979" y="2394"/>
                  <a:pt x="1111" y="2323"/>
                </a:cubicBezTo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Freeform 14"/>
          <p:cNvSpPr>
            <a:spLocks/>
          </p:cNvSpPr>
          <p:nvPr/>
        </p:nvSpPr>
        <p:spPr bwMode="auto">
          <a:xfrm>
            <a:off x="4905375" y="2665413"/>
            <a:ext cx="1838325" cy="2163762"/>
          </a:xfrm>
          <a:custGeom>
            <a:avLst/>
            <a:gdLst>
              <a:gd name="T0" fmla="*/ 0 w 1158"/>
              <a:gd name="T1" fmla="*/ 2147483647 h 1363"/>
              <a:gd name="T2" fmla="*/ 2147483647 w 1158"/>
              <a:gd name="T3" fmla="*/ 2147483647 h 1363"/>
              <a:gd name="T4" fmla="*/ 2147483647 w 1158"/>
              <a:gd name="T5" fmla="*/ 2147483647 h 1363"/>
              <a:gd name="T6" fmla="*/ 2147483647 w 1158"/>
              <a:gd name="T7" fmla="*/ 2147483647 h 1363"/>
              <a:gd name="T8" fmla="*/ 2147483647 w 1158"/>
              <a:gd name="T9" fmla="*/ 2147483647 h 1363"/>
              <a:gd name="T10" fmla="*/ 2147483647 w 1158"/>
              <a:gd name="T11" fmla="*/ 2147483647 h 1363"/>
              <a:gd name="T12" fmla="*/ 2147483647 w 1158"/>
              <a:gd name="T13" fmla="*/ 2147483647 h 1363"/>
              <a:gd name="T14" fmla="*/ 2147483647 w 1158"/>
              <a:gd name="T15" fmla="*/ 2147483647 h 13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58"/>
              <a:gd name="T25" fmla="*/ 0 h 1363"/>
              <a:gd name="T26" fmla="*/ 1158 w 1158"/>
              <a:gd name="T27" fmla="*/ 1363 h 13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58" h="1363">
                <a:moveTo>
                  <a:pt x="0" y="1171"/>
                </a:moveTo>
                <a:cubicBezTo>
                  <a:pt x="155" y="1053"/>
                  <a:pt x="752" y="649"/>
                  <a:pt x="930" y="463"/>
                </a:cubicBezTo>
                <a:cubicBezTo>
                  <a:pt x="1108" y="277"/>
                  <a:pt x="1100" y="110"/>
                  <a:pt x="1068" y="55"/>
                </a:cubicBezTo>
                <a:cubicBezTo>
                  <a:pt x="1036" y="0"/>
                  <a:pt x="856" y="4"/>
                  <a:pt x="738" y="133"/>
                </a:cubicBezTo>
                <a:cubicBezTo>
                  <a:pt x="620" y="262"/>
                  <a:pt x="420" y="642"/>
                  <a:pt x="360" y="829"/>
                </a:cubicBezTo>
                <a:cubicBezTo>
                  <a:pt x="300" y="1016"/>
                  <a:pt x="326" y="1177"/>
                  <a:pt x="378" y="1255"/>
                </a:cubicBezTo>
                <a:cubicBezTo>
                  <a:pt x="430" y="1333"/>
                  <a:pt x="542" y="1363"/>
                  <a:pt x="672" y="1297"/>
                </a:cubicBezTo>
                <a:cubicBezTo>
                  <a:pt x="802" y="1231"/>
                  <a:pt x="1057" y="950"/>
                  <a:pt x="1158" y="859"/>
                </a:cubicBezTo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2875164">
            <a:off x="4787900" y="1341438"/>
            <a:ext cx="649288" cy="144462"/>
          </a:xfrm>
          <a:prstGeom prst="homePlate">
            <a:avLst>
              <a:gd name="adj" fmla="val 112363"/>
            </a:avLst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8" name="AutoShape 10"/>
          <p:cNvSpPr>
            <a:spLocks noChangeArrowheads="1"/>
          </p:cNvSpPr>
          <p:nvPr/>
        </p:nvSpPr>
        <p:spPr bwMode="auto">
          <a:xfrm>
            <a:off x="4787900" y="4437063"/>
            <a:ext cx="144463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4787900" y="1196975"/>
            <a:ext cx="144463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50" name="Picture 3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8988" y="4852988"/>
            <a:ext cx="200501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3" descr="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52988"/>
            <a:ext cx="1933575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770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44000" y="600075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440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1676E-6 C 0.00555 -0.01434 0.01111 -0.02867 0.01267 -0.0444 C 0.01423 -0.06012 0.01649 -0.0837 0.00955 -0.09503 C 0.0026 -0.10636 -0.00955 -0.12139 -0.02865 -0.11191 C -0.04775 -0.10243 -0.08733 -0.06405 -0.10469 -0.03792 C -0.12205 -0.01179 -0.12622 0.01942 -0.13334 0.04439 C -0.14045 0.06913 -0.14549 0.09456 -0.14757 0.11006 C -0.14966 0.12555 -0.15018 0.12462 -0.14601 0.13734 C -0.14184 0.15006 -0.1283 0.17503 -0.12222 0.18589 C -0.11615 0.19699 -0.10747 0.19884 -0.10955 0.20277 C -0.11163 0.20716 -0.12031 0.20347 -0.1349 0.21133 C -0.14948 0.21896 -0.17709 0.22728 -0.19688 0.24948 C -0.21667 0.27167 -0.24132 0.31144 -0.254 0.34451 C -0.26667 0.37757 -0.27257 0.42335 -0.27309 0.44786 C -0.27361 0.4726 -0.2658 0.48208 -0.25712 0.49225 C -0.24844 0.50243 -0.2349 0.5089 -0.22066 0.50936 C -0.20643 0.50982 -0.19514 0.50867 -0.17136 0.49456 C -0.14757 0.48046 -0.09341 0.4363 -0.07778 0.42497 " pathEditMode="relative" rAng="0" ptsTypes="aaaa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0.46844 C 0.04844 0.44069 0.08055 0.41318 0.1085 0.38405 C 0.13646 0.35491 0.16857 0.31792 0.18472 0.29318 C 0.20087 0.26844 0.20573 0.25202 0.20538 0.23607 C 0.20503 0.22012 0.1967 0.19723 0.18316 0.19792 C 0.16962 0.19861 0.14236 0.20601 0.1243 0.24023 C 0.10625 0.27445 0.08316 0.36324 0.07517 0.40301 C 0.06719 0.44277 0.07187 0.4615 0.07673 0.47908 C 0.0816 0.49665 0.09357 0.50751 0.10382 0.50867 C 0.11406 0.50983 0.12083 0.50312 0.13871 0.48555 C 0.1566 0.46798 0.19948 0.41665 0.21163 0.40301 " pathEditMode="relative" rAng="0" ptsTypes="aaaaaaaaa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94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946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202</Words>
  <Application>Microsoft Office PowerPoint</Application>
  <PresentationFormat>Экран (4:3)</PresentationFormat>
  <Paragraphs>64</Paragraphs>
  <Slides>27</Slides>
  <Notes>0</Notes>
  <HiddenSlides>0</HiddenSlides>
  <MMClips>27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MART1</cp:lastModifiedBy>
  <cp:revision>90</cp:revision>
  <dcterms:created xsi:type="dcterms:W3CDTF">2008-02-26T12:11:14Z</dcterms:created>
  <dcterms:modified xsi:type="dcterms:W3CDTF">2012-05-28T15:23:41Z</dcterms:modified>
</cp:coreProperties>
</file>